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530" r:id="rId1"/>
    <p:sldMasterId id="2147487550" r:id="rId2"/>
    <p:sldMasterId id="2147487590" r:id="rId3"/>
    <p:sldMasterId id="2147487614" r:id="rId4"/>
    <p:sldMasterId id="2147487642" r:id="rId5"/>
  </p:sldMasterIdLst>
  <p:notesMasterIdLst>
    <p:notesMasterId r:id="rId22"/>
  </p:notesMasterIdLst>
  <p:handoutMasterIdLst>
    <p:handoutMasterId r:id="rId23"/>
  </p:handoutMasterIdLst>
  <p:sldIdLst>
    <p:sldId id="878" r:id="rId6"/>
    <p:sldId id="1502" r:id="rId7"/>
    <p:sldId id="1501" r:id="rId8"/>
    <p:sldId id="1508" r:id="rId9"/>
    <p:sldId id="1485" r:id="rId10"/>
    <p:sldId id="1494" r:id="rId11"/>
    <p:sldId id="1499" r:id="rId12"/>
    <p:sldId id="1486" r:id="rId13"/>
    <p:sldId id="1493" r:id="rId14"/>
    <p:sldId id="1492" r:id="rId15"/>
    <p:sldId id="1496" r:id="rId16"/>
    <p:sldId id="1495" r:id="rId17"/>
    <p:sldId id="1491" r:id="rId18"/>
    <p:sldId id="1507" r:id="rId19"/>
    <p:sldId id="1506" r:id="rId20"/>
    <p:sldId id="1478" r:id="rId21"/>
  </p:sldIdLst>
  <p:sldSz cx="9144000" cy="6858000" type="screen4x3"/>
  <p:notesSz cx="6797675" cy="9931400"/>
  <p:defaultTextStyle>
    <a:defPPr>
      <a:defRPr lang="tr-TR"/>
    </a:defPPr>
    <a:lvl1pPr algn="ctr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66FFFF"/>
    <a:srgbClr val="03E7ED"/>
    <a:srgbClr val="3333FF"/>
    <a:srgbClr val="FF0000"/>
    <a:srgbClr val="FF5050"/>
    <a:srgbClr val="008000"/>
    <a:srgbClr val="006600"/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731" autoAdjust="0"/>
    <p:restoredTop sz="93678" autoAdjust="0"/>
  </p:normalViewPr>
  <p:slideViewPr>
    <p:cSldViewPr>
      <p:cViewPr>
        <p:scale>
          <a:sx n="70" d="100"/>
          <a:sy n="70" d="100"/>
        </p:scale>
        <p:origin x="1458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2946" y="54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urdoğan İnci" userId="98830a3929a83239" providerId="LiveId" clId="{4F4B6158-1408-4661-BE28-A871A1819129}"/>
    <pc:docChg chg="undo custSel addSld delSld modSld sldOrd">
      <pc:chgData name="Nurdoğan İnci" userId="98830a3929a83239" providerId="LiveId" clId="{4F4B6158-1408-4661-BE28-A871A1819129}" dt="2024-05-17T09:24:01.928" v="2018" actId="478"/>
      <pc:docMkLst>
        <pc:docMk/>
      </pc:docMkLst>
      <pc:sldChg chg="delSp mod">
        <pc:chgData name="Nurdoğan İnci" userId="98830a3929a83239" providerId="LiveId" clId="{4F4B6158-1408-4661-BE28-A871A1819129}" dt="2024-05-17T09:24:01.928" v="2018" actId="478"/>
        <pc:sldMkLst>
          <pc:docMk/>
          <pc:sldMk cId="3795092177" sldId="1478"/>
        </pc:sldMkLst>
        <pc:graphicFrameChg chg="del">
          <ac:chgData name="Nurdoğan İnci" userId="98830a3929a83239" providerId="LiveId" clId="{4F4B6158-1408-4661-BE28-A871A1819129}" dt="2024-05-17T09:24:01.928" v="2018" actId="478"/>
          <ac:graphicFrameMkLst>
            <pc:docMk/>
            <pc:sldMk cId="3795092177" sldId="1478"/>
            <ac:graphicFrameMk id="4" creationId="{C53856CF-662F-3451-A678-C73D8531E986}"/>
          </ac:graphicFrameMkLst>
        </pc:graphicFrameChg>
      </pc:sldChg>
      <pc:sldChg chg="addSp delSp modSp mod addAnim delAnim">
        <pc:chgData name="Nurdoğan İnci" userId="98830a3929a83239" providerId="LiveId" clId="{4F4B6158-1408-4661-BE28-A871A1819129}" dt="2024-05-17T07:10:58.803" v="412" actId="478"/>
        <pc:sldMkLst>
          <pc:docMk/>
          <pc:sldMk cId="4252441027" sldId="1485"/>
        </pc:sldMkLst>
        <pc:spChg chg="add del mod">
          <ac:chgData name="Nurdoğan İnci" userId="98830a3929a83239" providerId="LiveId" clId="{4F4B6158-1408-4661-BE28-A871A1819129}" dt="2024-05-17T07:10:58.803" v="412" actId="478"/>
          <ac:spMkLst>
            <pc:docMk/>
            <pc:sldMk cId="4252441027" sldId="1485"/>
            <ac:spMk id="3" creationId="{28EC3F4E-7949-14B9-275B-0CF9938D034C}"/>
          </ac:spMkLst>
        </pc:spChg>
        <pc:picChg chg="add del">
          <ac:chgData name="Nurdoğan İnci" userId="98830a3929a83239" providerId="LiveId" clId="{4F4B6158-1408-4661-BE28-A871A1819129}" dt="2024-05-17T07:10:50.494" v="410" actId="478"/>
          <ac:picMkLst>
            <pc:docMk/>
            <pc:sldMk cId="4252441027" sldId="1485"/>
            <ac:picMk id="2" creationId="{ECB821AE-753A-4F3B-8BFF-5D7B4E38377B}"/>
          </ac:picMkLst>
        </pc:picChg>
      </pc:sldChg>
      <pc:sldChg chg="modSp modAnim">
        <pc:chgData name="Nurdoğan İnci" userId="98830a3929a83239" providerId="LiveId" clId="{4F4B6158-1408-4661-BE28-A871A1819129}" dt="2024-05-17T08:32:29.214" v="917"/>
        <pc:sldMkLst>
          <pc:docMk/>
          <pc:sldMk cId="3330328553" sldId="1486"/>
        </pc:sldMkLst>
        <pc:spChg chg="mod">
          <ac:chgData name="Nurdoğan İnci" userId="98830a3929a83239" providerId="LiveId" clId="{4F4B6158-1408-4661-BE28-A871A1819129}" dt="2024-05-17T07:26:04.647" v="876" actId="6549"/>
          <ac:spMkLst>
            <pc:docMk/>
            <pc:sldMk cId="3330328553" sldId="1486"/>
            <ac:spMk id="5" creationId="{C33B1220-C66B-4614-BD9B-377AD118D925}"/>
          </ac:spMkLst>
        </pc:spChg>
      </pc:sldChg>
      <pc:sldChg chg="delSp modSp mod">
        <pc:chgData name="Nurdoğan İnci" userId="98830a3929a83239" providerId="LiveId" clId="{4F4B6158-1408-4661-BE28-A871A1819129}" dt="2024-05-16T15:07:30.141" v="2" actId="478"/>
        <pc:sldMkLst>
          <pc:docMk/>
          <pc:sldMk cId="1019895751" sldId="1493"/>
        </pc:sldMkLst>
        <pc:spChg chg="del mod">
          <ac:chgData name="Nurdoğan İnci" userId="98830a3929a83239" providerId="LiveId" clId="{4F4B6158-1408-4661-BE28-A871A1819129}" dt="2024-05-16T15:07:30.141" v="2" actId="478"/>
          <ac:spMkLst>
            <pc:docMk/>
            <pc:sldMk cId="1019895751" sldId="1493"/>
            <ac:spMk id="16" creationId="{7A851257-0AE6-44D1-8BB0-E8287158B8C9}"/>
          </ac:spMkLst>
        </pc:spChg>
      </pc:sldChg>
      <pc:sldChg chg="addSp delSp modSp mod modAnim">
        <pc:chgData name="Nurdoğan İnci" userId="98830a3929a83239" providerId="LiveId" clId="{4F4B6158-1408-4661-BE28-A871A1819129}" dt="2024-05-17T08:28:14.926" v="915"/>
        <pc:sldMkLst>
          <pc:docMk/>
          <pc:sldMk cId="3188571083" sldId="1494"/>
        </pc:sldMkLst>
        <pc:spChg chg="del mod">
          <ac:chgData name="Nurdoğan İnci" userId="98830a3929a83239" providerId="LiveId" clId="{4F4B6158-1408-4661-BE28-A871A1819129}" dt="2024-05-17T08:20:33.725" v="901" actId="478"/>
          <ac:spMkLst>
            <pc:docMk/>
            <pc:sldMk cId="3188571083" sldId="1494"/>
            <ac:spMk id="18" creationId="{1A684308-EF83-F24D-CA8B-830782AD4043}"/>
          </ac:spMkLst>
        </pc:spChg>
        <pc:spChg chg="mod topLvl">
          <ac:chgData name="Nurdoğan İnci" userId="98830a3929a83239" providerId="LiveId" clId="{4F4B6158-1408-4661-BE28-A871A1819129}" dt="2024-05-17T08:20:55.259" v="905" actId="478"/>
          <ac:spMkLst>
            <pc:docMk/>
            <pc:sldMk cId="3188571083" sldId="1494"/>
            <ac:spMk id="24" creationId="{B53BC04D-8577-A9E3-8496-46AC7C82B40F}"/>
          </ac:spMkLst>
        </pc:spChg>
        <pc:spChg chg="add del mod topLvl">
          <ac:chgData name="Nurdoğan İnci" userId="98830a3929a83239" providerId="LiveId" clId="{4F4B6158-1408-4661-BE28-A871A1819129}" dt="2024-05-17T08:20:55.259" v="905" actId="478"/>
          <ac:spMkLst>
            <pc:docMk/>
            <pc:sldMk cId="3188571083" sldId="1494"/>
            <ac:spMk id="25" creationId="{875A9FB9-99F4-D0A2-EFC3-9820B9D1896F}"/>
          </ac:spMkLst>
        </pc:spChg>
        <pc:spChg chg="del">
          <ac:chgData name="Nurdoğan İnci" userId="98830a3929a83239" providerId="LiveId" clId="{4F4B6158-1408-4661-BE28-A871A1819129}" dt="2024-05-17T08:20:40.145" v="902" actId="478"/>
          <ac:spMkLst>
            <pc:docMk/>
            <pc:sldMk cId="3188571083" sldId="1494"/>
            <ac:spMk id="41" creationId="{7280CF54-2C52-E40F-AE01-B0FE892AA227}"/>
          </ac:spMkLst>
        </pc:spChg>
        <pc:grpChg chg="add del">
          <ac:chgData name="Nurdoğan İnci" userId="98830a3929a83239" providerId="LiveId" clId="{4F4B6158-1408-4661-BE28-A871A1819129}" dt="2024-05-17T08:20:55.259" v="905" actId="478"/>
          <ac:grpSpMkLst>
            <pc:docMk/>
            <pc:sldMk cId="3188571083" sldId="1494"/>
            <ac:grpSpMk id="23" creationId="{12DAB0A7-A406-7475-C9DD-B05FC3CAD7EB}"/>
          </ac:grpSpMkLst>
        </pc:grpChg>
      </pc:sldChg>
      <pc:sldChg chg="del">
        <pc:chgData name="Nurdoğan İnci" userId="98830a3929a83239" providerId="LiveId" clId="{4F4B6158-1408-4661-BE28-A871A1819129}" dt="2024-05-17T09:23:53.936" v="2017" actId="47"/>
        <pc:sldMkLst>
          <pc:docMk/>
          <pc:sldMk cId="3206058622" sldId="1498"/>
        </pc:sldMkLst>
      </pc:sldChg>
      <pc:sldChg chg="modSp">
        <pc:chgData name="Nurdoğan İnci" userId="98830a3929a83239" providerId="LiveId" clId="{4F4B6158-1408-4661-BE28-A871A1819129}" dt="2024-05-17T06:36:46.042" v="52" actId="20577"/>
        <pc:sldMkLst>
          <pc:docMk/>
          <pc:sldMk cId="2524194141" sldId="1501"/>
        </pc:sldMkLst>
        <pc:spChg chg="mod">
          <ac:chgData name="Nurdoğan İnci" userId="98830a3929a83239" providerId="LiveId" clId="{4F4B6158-1408-4661-BE28-A871A1819129}" dt="2024-05-17T06:36:46.042" v="52" actId="20577"/>
          <ac:spMkLst>
            <pc:docMk/>
            <pc:sldMk cId="2524194141" sldId="1501"/>
            <ac:spMk id="5" creationId="{C33B1220-C66B-4614-BD9B-377AD118D925}"/>
          </ac:spMkLst>
        </pc:spChg>
      </pc:sldChg>
      <pc:sldChg chg="del">
        <pc:chgData name="Nurdoğan İnci" userId="98830a3929a83239" providerId="LiveId" clId="{4F4B6158-1408-4661-BE28-A871A1819129}" dt="2024-05-16T15:19:51.060" v="15" actId="47"/>
        <pc:sldMkLst>
          <pc:docMk/>
          <pc:sldMk cId="1383985732" sldId="1503"/>
        </pc:sldMkLst>
      </pc:sldChg>
      <pc:sldChg chg="del">
        <pc:chgData name="Nurdoğan İnci" userId="98830a3929a83239" providerId="LiveId" clId="{4F4B6158-1408-4661-BE28-A871A1819129}" dt="2024-05-17T09:23:30.165" v="2016" actId="47"/>
        <pc:sldMkLst>
          <pc:docMk/>
          <pc:sldMk cId="799929848" sldId="1505"/>
        </pc:sldMkLst>
      </pc:sldChg>
      <pc:sldChg chg="addSp modSp mod ord">
        <pc:chgData name="Nurdoğan İnci" userId="98830a3929a83239" providerId="LiveId" clId="{4F4B6158-1408-4661-BE28-A871A1819129}" dt="2024-05-16T15:21:55.236" v="32" actId="14100"/>
        <pc:sldMkLst>
          <pc:docMk/>
          <pc:sldMk cId="143353928" sldId="1506"/>
        </pc:sldMkLst>
        <pc:picChg chg="add mod">
          <ac:chgData name="Nurdoğan İnci" userId="98830a3929a83239" providerId="LiveId" clId="{4F4B6158-1408-4661-BE28-A871A1819129}" dt="2024-05-16T15:21:06.102" v="23" actId="1076"/>
          <ac:picMkLst>
            <pc:docMk/>
            <pc:sldMk cId="143353928" sldId="1506"/>
            <ac:picMk id="4" creationId="{3B9DF037-F7CA-CFE4-FEF7-7C1388DE29DD}"/>
          </ac:picMkLst>
        </pc:picChg>
        <pc:picChg chg="add mod">
          <ac:chgData name="Nurdoğan İnci" userId="98830a3929a83239" providerId="LiveId" clId="{4F4B6158-1408-4661-BE28-A871A1819129}" dt="2024-05-16T15:21:08.224" v="24" actId="1076"/>
          <ac:picMkLst>
            <pc:docMk/>
            <pc:sldMk cId="143353928" sldId="1506"/>
            <ac:picMk id="6" creationId="{4E4AF036-6291-5A74-11B4-D7DE9FB5B8A1}"/>
          </ac:picMkLst>
        </pc:picChg>
        <pc:picChg chg="add mod">
          <ac:chgData name="Nurdoğan İnci" userId="98830a3929a83239" providerId="LiveId" clId="{4F4B6158-1408-4661-BE28-A871A1819129}" dt="2024-05-16T15:21:32.999" v="28" actId="14100"/>
          <ac:picMkLst>
            <pc:docMk/>
            <pc:sldMk cId="143353928" sldId="1506"/>
            <ac:picMk id="7" creationId="{C4CC29A2-30D7-63D0-AACC-8C7A45DC7D26}"/>
          </ac:picMkLst>
        </pc:picChg>
        <pc:picChg chg="add mod">
          <ac:chgData name="Nurdoğan İnci" userId="98830a3929a83239" providerId="LiveId" clId="{4F4B6158-1408-4661-BE28-A871A1819129}" dt="2024-05-16T15:21:55.236" v="32" actId="14100"/>
          <ac:picMkLst>
            <pc:docMk/>
            <pc:sldMk cId="143353928" sldId="1506"/>
            <ac:picMk id="8" creationId="{DBD41060-9DC2-EE2E-BAE5-853B8034A414}"/>
          </ac:picMkLst>
        </pc:picChg>
      </pc:sldChg>
      <pc:sldChg chg="addSp delSp modSp add mod ord delAnim modAnim">
        <pc:chgData name="Nurdoğan İnci" userId="98830a3929a83239" providerId="LiveId" clId="{4F4B6158-1408-4661-BE28-A871A1819129}" dt="2024-05-17T09:21:57.364" v="2015" actId="20577"/>
        <pc:sldMkLst>
          <pc:docMk/>
          <pc:sldMk cId="642168920" sldId="1507"/>
        </pc:sldMkLst>
        <pc:spChg chg="del mod">
          <ac:chgData name="Nurdoğan İnci" userId="98830a3929a83239" providerId="LiveId" clId="{4F4B6158-1408-4661-BE28-A871A1819129}" dt="2024-05-16T15:22:38.838" v="37"/>
          <ac:spMkLst>
            <pc:docMk/>
            <pc:sldMk cId="642168920" sldId="1507"/>
            <ac:spMk id="2" creationId="{983C35B4-2595-4CB7-8567-DECEB682C9C8}"/>
          </ac:spMkLst>
        </pc:spChg>
        <pc:spChg chg="add mod">
          <ac:chgData name="Nurdoğan İnci" userId="98830a3929a83239" providerId="LiveId" clId="{4F4B6158-1408-4661-BE28-A871A1819129}" dt="2024-05-17T09:21:57.364" v="2015" actId="20577"/>
          <ac:spMkLst>
            <pc:docMk/>
            <pc:sldMk cId="642168920" sldId="1507"/>
            <ac:spMk id="2" creationId="{C41E858A-EFE8-9795-AE85-AC7E37990AF1}"/>
          </ac:spMkLst>
        </pc:spChg>
        <pc:spChg chg="del">
          <ac:chgData name="Nurdoğan İnci" userId="98830a3929a83239" providerId="LiveId" clId="{4F4B6158-1408-4661-BE28-A871A1819129}" dt="2024-05-16T15:22:38.822" v="35" actId="478"/>
          <ac:spMkLst>
            <pc:docMk/>
            <pc:sldMk cId="642168920" sldId="1507"/>
            <ac:spMk id="3" creationId="{6BFFDB79-4E33-4590-9945-31143EA09659}"/>
          </ac:spMkLst>
        </pc:spChg>
        <pc:graphicFrameChg chg="del">
          <ac:chgData name="Nurdoğan İnci" userId="98830a3929a83239" providerId="LiveId" clId="{4F4B6158-1408-4661-BE28-A871A1819129}" dt="2024-05-16T15:22:44.091" v="38" actId="478"/>
          <ac:graphicFrameMkLst>
            <pc:docMk/>
            <pc:sldMk cId="642168920" sldId="1507"/>
            <ac:graphicFrameMk id="4" creationId="{C53856CF-662F-3451-A678-C73D8531E986}"/>
          </ac:graphicFrameMkLst>
        </pc:graphicFrameChg>
      </pc:sldChg>
      <pc:sldChg chg="add del">
        <pc:chgData name="Nurdoğan İnci" userId="98830a3929a83239" providerId="LiveId" clId="{4F4B6158-1408-4661-BE28-A871A1819129}" dt="2024-05-16T15:07:45.100" v="3" actId="47"/>
        <pc:sldMkLst>
          <pc:docMk/>
          <pc:sldMk cId="4069807834" sldId="1507"/>
        </pc:sldMkLst>
      </pc:sldChg>
      <pc:sldChg chg="modSp add mod modAnim">
        <pc:chgData name="Nurdoğan İnci" userId="98830a3929a83239" providerId="LiveId" clId="{4F4B6158-1408-4661-BE28-A871A1819129}" dt="2024-05-17T08:12:38.330" v="879" actId="1076"/>
        <pc:sldMkLst>
          <pc:docMk/>
          <pc:sldMk cId="283798878" sldId="1508"/>
        </pc:sldMkLst>
        <pc:spChg chg="mod">
          <ac:chgData name="Nurdoğan İnci" userId="98830a3929a83239" providerId="LiveId" clId="{4F4B6158-1408-4661-BE28-A871A1819129}" dt="2024-05-17T08:12:38.330" v="879" actId="1076"/>
          <ac:spMkLst>
            <pc:docMk/>
            <pc:sldMk cId="283798878" sldId="1508"/>
            <ac:spMk id="5" creationId="{C33B1220-C66B-4614-BD9B-377AD118D92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51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49728" y="0"/>
            <a:ext cx="2946351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93CA2B5-ED5A-45BB-832E-586E612A266C}" type="datetimeFigureOut">
              <a:rPr lang="tr-TR"/>
              <a:pPr>
                <a:defRPr/>
              </a:pPr>
              <a:t>17.05.2024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9433482"/>
            <a:ext cx="2946351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49728" y="9433482"/>
            <a:ext cx="2946351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D71EB87-CC64-4A47-8921-1F5E1078D3B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456988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51" cy="4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728" y="0"/>
            <a:ext cx="2946351" cy="4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928" y="4717535"/>
            <a:ext cx="5437821" cy="44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/>
              <a:t>Click to edit Master text styles</a:t>
            </a:r>
          </a:p>
          <a:p>
            <a:pPr lvl="1"/>
            <a:r>
              <a:rPr lang="tr-TR" noProof="0"/>
              <a:t>Second level</a:t>
            </a:r>
          </a:p>
          <a:p>
            <a:pPr lvl="2"/>
            <a:r>
              <a:rPr lang="tr-TR" noProof="0"/>
              <a:t>Third level</a:t>
            </a:r>
          </a:p>
          <a:p>
            <a:pPr lvl="3"/>
            <a:r>
              <a:rPr lang="tr-TR" noProof="0"/>
              <a:t>Fourth level</a:t>
            </a:r>
          </a:p>
          <a:p>
            <a:pPr lvl="4"/>
            <a:r>
              <a:rPr lang="tr-TR" noProof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482"/>
            <a:ext cx="2946351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728" y="9433482"/>
            <a:ext cx="2946351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C889DCD1-BCA6-4144-BEBE-0235B18FD4F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58162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9DCD1-BCA6-4144-BEBE-0235B18FD4F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66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9DCD1-BCA6-4144-BEBE-0235B18FD4F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983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9DCD1-BCA6-4144-BEBE-0235B18FD4F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79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9DCD1-BCA6-4144-BEBE-0235B18FD4F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805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9DCD1-BCA6-4144-BEBE-0235B18FD4F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432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Oktav </a:t>
            </a:r>
            <a:r>
              <a:rPr lang="tr-TR" dirty="0" err="1"/>
              <a:t>Flober</a:t>
            </a:r>
            <a:r>
              <a:rPr lang="tr-TR" dirty="0"/>
              <a:t> Madam </a:t>
            </a:r>
            <a:r>
              <a:rPr lang="tr-TR" dirty="0" err="1"/>
              <a:t>Bovari</a:t>
            </a:r>
            <a:r>
              <a:rPr lang="tr-TR" dirty="0"/>
              <a:t> kitabının tanıtımında ağlaması</a:t>
            </a: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9DCD1-BCA6-4144-BEBE-0235B18FD4F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241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Oktav </a:t>
            </a:r>
            <a:r>
              <a:rPr lang="tr-TR" dirty="0" err="1"/>
              <a:t>Flober</a:t>
            </a:r>
            <a:r>
              <a:rPr lang="tr-TR" dirty="0"/>
              <a:t> Madam </a:t>
            </a:r>
            <a:r>
              <a:rPr lang="tr-TR" dirty="0" err="1"/>
              <a:t>Bovari</a:t>
            </a:r>
            <a:r>
              <a:rPr lang="tr-TR" dirty="0"/>
              <a:t> kitabının tanıtımında ağlaması</a:t>
            </a: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9DCD1-BCA6-4144-BEBE-0235B18FD4F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946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5118-39DE-4C2E-99F9-1EA5980A705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1022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547807"/>
            <a:ext cx="760634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77012" y="695010"/>
            <a:ext cx="738401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7124250"/>
      </p:ext>
    </p:extLst>
  </p:cSld>
  <p:clrMapOvr>
    <a:masterClrMapping/>
  </p:clrMapOvr>
  <p:hf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8862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49" y="609600"/>
            <a:ext cx="2688125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4451212" cy="182933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81914" y="763702"/>
            <a:ext cx="2456813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4451212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48767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547807"/>
            <a:ext cx="760634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77012" y="695010"/>
            <a:ext cx="738401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8008514"/>
      </p:ext>
    </p:extLst>
  </p:cSld>
  <p:clrMapOvr>
    <a:masterClrMapping/>
  </p:clrMapOvr>
  <p:hf hd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3445619"/>
      </p:ext>
    </p:extLst>
  </p:cSld>
  <p:clrMapOvr>
    <a:masterClrMapping/>
  </p:clrMapOvr>
  <p:hf hd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742950" y="88479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8537" y="292825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125343"/>
      </p:ext>
    </p:extLst>
  </p:cSld>
  <p:clrMapOvr>
    <a:masterClrMapping/>
  </p:clrMapOvr>
  <p:hf hd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0601915"/>
      </p:ext>
    </p:extLst>
  </p:cSld>
  <p:clrMapOvr>
    <a:masterClrMapping/>
  </p:clrMapOvr>
  <p:hf hd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8209138"/>
      </p:ext>
    </p:extLst>
  </p:cSld>
  <p:clrMapOvr>
    <a:masterClrMapping/>
  </p:clrMapOvr>
  <p:hf hd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2" y="1818215"/>
            <a:ext cx="2504979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50" y="1818215"/>
            <a:ext cx="2504979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38" y="1818215"/>
            <a:ext cx="2504979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6" y="4480368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3829948"/>
      </p:ext>
    </p:extLst>
  </p:cSld>
  <p:clrMapOvr>
    <a:masterClrMapping/>
  </p:clrMapOvr>
  <p:hf hd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0122527"/>
      </p:ext>
    </p:extLst>
  </p:cSld>
  <p:clrMapOvr>
    <a:masterClrMapping/>
  </p:clrMapOvr>
  <p:hf hd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  <a:prstGeom prst="rect">
            <a:avLst/>
          </a:prstGeo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6756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342230"/>
      </p:ext>
    </p:extLst>
  </p:cSld>
  <p:clrMapOvr>
    <a:masterClrMapping/>
  </p:clrMapOvr>
  <p:hf hd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11" name="Veri Yer Tutucusu 10">
            <a:extLst>
              <a:ext uri="{FF2B5EF4-FFF2-40B4-BE49-F238E27FC236}">
                <a16:creationId xmlns:a16="http://schemas.microsoft.com/office/drawing/2014/main" id="{069B60A1-1FC3-4C70-8C0D-B22F9FE26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5/17/2024</a:t>
            </a:fld>
            <a:endParaRPr lang="en-US" dirty="0"/>
          </a:p>
        </p:txBody>
      </p:sp>
      <p:sp>
        <p:nvSpPr>
          <p:cNvPr id="12" name="Alt Bilgi Yer Tutucusu 11">
            <a:extLst>
              <a:ext uri="{FF2B5EF4-FFF2-40B4-BE49-F238E27FC236}">
                <a16:creationId xmlns:a16="http://schemas.microsoft.com/office/drawing/2014/main" id="{098206B9-742E-49C4-89C6-684BAFC1A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ayt Numarası Yer Tutucusu 12">
            <a:extLst>
              <a:ext uri="{FF2B5EF4-FFF2-40B4-BE49-F238E27FC236}">
                <a16:creationId xmlns:a16="http://schemas.microsoft.com/office/drawing/2014/main" id="{C42292E6-CC60-403A-BDCA-48F2D1F1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781048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1042988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3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9475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E0169-EA68-421F-B293-083305F556FE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568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5" y="6597650"/>
            <a:ext cx="1152525" cy="260350"/>
          </a:xfrm>
        </p:spPr>
        <p:txBody>
          <a:bodyPr/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AD39F39-9B33-4C22-8558-214AB0B8486E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10713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F63F0-68E0-41FE-90A8-A08EC3A0D66D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503390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6" y="6597650"/>
            <a:ext cx="1152525" cy="260350"/>
          </a:xfrm>
        </p:spPr>
        <p:txBody>
          <a:bodyPr/>
          <a:lstStyle>
            <a:lvl1pPr algn="r">
              <a:defRPr sz="9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AD39F39-9B33-4C22-8558-214AB0B8486E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641111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27584" y="1916832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67625" y="6381750"/>
            <a:ext cx="1152525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46A1D3A9-5F15-41E7-AC1D-0F0E65413C97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01045099"/>
      </p:ext>
    </p:extLst>
  </p:cSld>
  <p:clrMapOvr>
    <a:masterClrMapping/>
  </p:clrMapOvr>
  <p:hf hdr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C3F8E1C5-D2F8-495B-AEC0-350CA5F623ED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500403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525" y="6350"/>
            <a:ext cx="9140825" cy="6851650"/>
            <a:chOff x="0" y="4"/>
            <a:chExt cx="5758" cy="431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4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7808 w 5184"/>
                  <a:gd name="T3" fmla="*/ 3159 h 3159"/>
                  <a:gd name="T4" fmla="*/ 7808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885 w 556"/>
                  <a:gd name="T5" fmla="*/ 3159 h 3159"/>
                  <a:gd name="T6" fmla="*/ 885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4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tr-TR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39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391 w 251"/>
                <a:gd name="T7" fmla="*/ 12 h 12"/>
                <a:gd name="T8" fmla="*/ 391 w 251"/>
                <a:gd name="T9" fmla="*/ 0 h 12"/>
                <a:gd name="T10" fmla="*/ 391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147483646 w 251"/>
                <a:gd name="T5" fmla="*/ 12 h 12"/>
                <a:gd name="T6" fmla="*/ 2147483646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8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7201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7201 w 4724"/>
                  <a:gd name="T7" fmla="*/ 12 h 12"/>
                  <a:gd name="T8" fmla="*/ 7201 w 4724"/>
                  <a:gd name="T9" fmla="*/ 0 h 12"/>
                  <a:gd name="T10" fmla="*/ 7201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tr-TR"/>
              </a:p>
            </p:txBody>
          </p:sp>
        </p:grpSp>
      </p:grpSp>
      <p:pic>
        <p:nvPicPr>
          <p:cNvPr id="16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68263"/>
            <a:ext cx="6588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8"/>
          <p:cNvSpPr>
            <a:spLocks noGrp="1" noChangeArrowheads="1"/>
          </p:cNvSpPr>
          <p:nvPr>
            <p:ph type="dt" sz="quarter" idx="10"/>
          </p:nvPr>
        </p:nvSpPr>
        <p:spPr>
          <a:xfrm>
            <a:off x="1066800" y="6464300"/>
            <a:ext cx="1905000" cy="277813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1000" b="0"/>
            </a:lvl1pPr>
          </a:lstStyle>
          <a:p>
            <a:pPr>
              <a:defRPr/>
            </a:pPr>
            <a:r>
              <a:rPr lang="tr-TR"/>
              <a:t>1109095Nİ</a:t>
            </a:r>
          </a:p>
        </p:txBody>
      </p:sp>
      <p:sp>
        <p:nvSpPr>
          <p:cNvPr id="18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464300"/>
            <a:ext cx="2895600" cy="277813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1000"/>
            </a:lvl1pPr>
          </a:lstStyle>
          <a:p>
            <a:pPr>
              <a:defRPr/>
            </a:pPr>
            <a:r>
              <a:rPr lang="tr-TR"/>
              <a:t>İSG YANGIN TEHLİKELERİ</a:t>
            </a:r>
          </a:p>
        </p:txBody>
      </p:sp>
      <p:sp>
        <p:nvSpPr>
          <p:cNvPr id="19" name="Rectangle 2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35D6B-C82D-47D2-9E7B-E418B021377C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580698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742950" y="88479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8537" y="292825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8447347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6428972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4597013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2" y="1818215"/>
            <a:ext cx="2504979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50" y="1818215"/>
            <a:ext cx="2504979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38" y="1818215"/>
            <a:ext cx="2504979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6" y="4480368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3986797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9848296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  <a:prstGeom prst="rect">
            <a:avLst/>
          </a:prstGeo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6951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6" y="6597650"/>
            <a:ext cx="1152525" cy="260350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714886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1042988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3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9475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E0169-EA68-421F-B293-083305F556FE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93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5055855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5" y="6597650"/>
            <a:ext cx="1152525" cy="260350"/>
          </a:xfrm>
        </p:spPr>
        <p:txBody>
          <a:bodyPr/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AD39F39-9B33-4C22-8558-214AB0B8486E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04783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F63F0-68E0-41FE-90A8-A08EC3A0D66D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83923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6" y="6597650"/>
            <a:ext cx="1152525" cy="260350"/>
          </a:xfrm>
        </p:spPr>
        <p:txBody>
          <a:bodyPr/>
          <a:lstStyle>
            <a:lvl1pPr algn="r">
              <a:defRPr sz="9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AD39F39-9B33-4C22-8558-214AB0B8486E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2944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5118-39DE-4C2E-99F9-1EA5980A705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29696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7337226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  <a:prstGeom prst="rect">
            <a:avLst/>
          </a:prstGeo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1920058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0070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1734507"/>
            <a:ext cx="3816804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64" y="1734507"/>
            <a:ext cx="3816804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5581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02011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131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  <a:prstGeom prst="rect">
            <a:avLst/>
          </a:prstGeo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0282715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1521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49" y="609600"/>
            <a:ext cx="2688125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4451212" cy="182933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81914" y="763702"/>
            <a:ext cx="2456813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4451212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9620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547807"/>
            <a:ext cx="760634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77012" y="695010"/>
            <a:ext cx="738401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327402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6009631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742950" y="88479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8537" y="292825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1900724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7770408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361741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2" y="1818215"/>
            <a:ext cx="2504979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50" y="1818215"/>
            <a:ext cx="2504979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38" y="1818215"/>
            <a:ext cx="2504979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6" y="4480368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8703485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2778688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  <a:prstGeom prst="rect">
            <a:avLst/>
          </a:prstGeo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3224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87595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6" y="6597650"/>
            <a:ext cx="1152525" cy="260350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022245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1042988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3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9475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E0169-EA68-421F-B293-083305F556FE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75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5" y="6597650"/>
            <a:ext cx="1152525" cy="260350"/>
          </a:xfrm>
        </p:spPr>
        <p:txBody>
          <a:bodyPr/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AD39F39-9B33-4C22-8558-214AB0B8486E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338033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F63F0-68E0-41FE-90A8-A08EC3A0D66D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1738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6" y="6597650"/>
            <a:ext cx="1152525" cy="260350"/>
          </a:xfrm>
        </p:spPr>
        <p:txBody>
          <a:bodyPr/>
          <a:lstStyle>
            <a:lvl1pPr algn="r">
              <a:defRPr sz="9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AD39F39-9B33-4C22-8558-214AB0B8486E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92201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5118-39DE-4C2E-99F9-1EA5980A705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31441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4010565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  <a:prstGeom prst="rect">
            <a:avLst/>
          </a:prstGeo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6548772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10001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1734507"/>
            <a:ext cx="3816804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64" y="1734507"/>
            <a:ext cx="3816804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414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1734507"/>
            <a:ext cx="3816804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64" y="1734507"/>
            <a:ext cx="3816804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42879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4904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49075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06550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49" y="609600"/>
            <a:ext cx="2688125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4451212" cy="182933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81914" y="763702"/>
            <a:ext cx="2456813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4451212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0786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547807"/>
            <a:ext cx="760634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77012" y="695010"/>
            <a:ext cx="738401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1179856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3200236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742950" y="88479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8537" y="292825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8198765"/>
      </p:ext>
    </p:extLst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0206652"/>
      </p:ext>
    </p:extLst>
  </p:cSld>
  <p:clrMapOvr>
    <a:masterClrMapping/>
  </p:clrMapOvr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6661029"/>
      </p:ext>
    </p:extLst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2" y="1818215"/>
            <a:ext cx="2504979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50" y="1818215"/>
            <a:ext cx="2504979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38" y="1818215"/>
            <a:ext cx="2504979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6" y="4480368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0379638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12143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785100"/>
      </p:ext>
    </p:extLst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  <a:prstGeom prst="rect">
            <a:avLst/>
          </a:prstGeo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34177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6" y="6597650"/>
            <a:ext cx="1152525" cy="260350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75412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1042988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3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9475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E0169-EA68-421F-B293-083305F556FE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373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5" y="6597650"/>
            <a:ext cx="1152525" cy="260350"/>
          </a:xfrm>
        </p:spPr>
        <p:txBody>
          <a:bodyPr/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AD39F39-9B33-4C22-8558-214AB0B8486E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133079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F63F0-68E0-41FE-90A8-A08EC3A0D66D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257827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6" y="6597650"/>
            <a:ext cx="1152525" cy="260350"/>
          </a:xfrm>
        </p:spPr>
        <p:txBody>
          <a:bodyPr/>
          <a:lstStyle>
            <a:lvl1pPr algn="r">
              <a:defRPr sz="9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AD39F39-9B33-4C22-8558-214AB0B8486E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756467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5118-39DE-4C2E-99F9-1EA5980A705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82944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9400834"/>
      </p:ext>
    </p:extLst>
  </p:cSld>
  <p:clrMapOvr>
    <a:masterClrMapping/>
  </p:clrMapOvr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9948852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18569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62264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1734507"/>
            <a:ext cx="3816804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64" y="1734507"/>
            <a:ext cx="3816804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94994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5201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75316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27027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49" y="609600"/>
            <a:ext cx="2688125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4451212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81914" y="763702"/>
            <a:ext cx="2456813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4451212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774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547807"/>
            <a:ext cx="760634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77012" y="695010"/>
            <a:ext cx="738401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2398232"/>
      </p:ext>
    </p:extLst>
  </p:cSld>
  <p:clrMapOvr>
    <a:masterClrMapping/>
  </p:clrMapOvr>
  <p:hf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1643847"/>
      </p:ext>
    </p:extLst>
  </p:cSld>
  <p:clrMapOvr>
    <a:masterClrMapping/>
  </p:clrMapOvr>
  <p:hf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742950" y="88479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8537" y="292825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0883880"/>
      </p:ext>
    </p:extLst>
  </p:cSld>
  <p:clrMapOvr>
    <a:masterClrMapping/>
  </p:clrMapOvr>
  <p:hf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458741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06441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8673225"/>
      </p:ext>
    </p:extLst>
  </p:cSld>
  <p:clrMapOvr>
    <a:masterClrMapping/>
  </p:clrMapOvr>
  <p:hf hd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2" y="1818215"/>
            <a:ext cx="2504979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50" y="1818215"/>
            <a:ext cx="2504979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38" y="1818215"/>
            <a:ext cx="2504979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6" y="4480368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818289"/>
      </p:ext>
    </p:extLst>
  </p:cSld>
  <p:clrMapOvr>
    <a:masterClrMapping/>
  </p:clrMapOvr>
  <p:hf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0369970"/>
      </p:ext>
    </p:extLst>
  </p:cSld>
  <p:clrMapOvr>
    <a:masterClrMapping/>
  </p:clrMapOvr>
  <p:hf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65562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6" y="6597650"/>
            <a:ext cx="1152525" cy="260350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695172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/>
          </p:nvPr>
        </p:nvSpPr>
        <p:spPr>
          <a:xfrm>
            <a:off x="457200" y="1412776"/>
            <a:ext cx="8229600" cy="5821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1042988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3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9475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E0169-EA68-421F-B293-083305F556FE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1447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5" y="6597650"/>
            <a:ext cx="1152525" cy="260350"/>
          </a:xfrm>
        </p:spPr>
        <p:txBody>
          <a:bodyPr/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AD39F39-9B33-4C22-8558-214AB0B8486E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452724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F63F0-68E0-41FE-90A8-A08EC3A0D66D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963077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6" y="6597650"/>
            <a:ext cx="1152525" cy="260350"/>
          </a:xfrm>
        </p:spPr>
        <p:txBody>
          <a:bodyPr/>
          <a:lstStyle>
            <a:lvl1pPr algn="r">
              <a:defRPr sz="9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AD39F39-9B33-4C22-8558-214AB0B8486E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79923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5" y="6597650"/>
            <a:ext cx="1152525" cy="260350"/>
          </a:xfrm>
        </p:spPr>
        <p:txBody>
          <a:bodyPr/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E54DC9E-C982-4A2E-A2F6-2B31DFD874C4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7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49" y="609600"/>
            <a:ext cx="2688125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4451212" cy="182933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81914" y="763702"/>
            <a:ext cx="2456813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4451212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24223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98AAF-5DDA-4148-8316-224A5D0F66A2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464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03F1DC33-F489-480C-A74E-92FE7D307E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26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2563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2916238" y="6546850"/>
            <a:ext cx="4679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İŞ KAZALARI</a:t>
            </a:r>
            <a:endParaRPr lang="tr-TR" sz="16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2 Veri Yer Tutucusu"/>
          <p:cNvSpPr txBox="1">
            <a:spLocks noGrp="1"/>
          </p:cNvSpPr>
          <p:nvPr userDrawn="1"/>
        </p:nvSpPr>
        <p:spPr bwMode="auto">
          <a:xfrm>
            <a:off x="0" y="6453188"/>
            <a:ext cx="1217613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tr-TR" sz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Nİ1303204</a:t>
            </a:r>
          </a:p>
        </p:txBody>
      </p:sp>
      <p:sp>
        <p:nvSpPr>
          <p:cNvPr id="20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5" y="6597650"/>
            <a:ext cx="1152525" cy="260350"/>
          </a:xfrm>
        </p:spPr>
        <p:txBody>
          <a:bodyPr/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A8D8E7C5-FA95-4CDB-A32D-67C31ED23549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6868544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5118-39DE-4C2E-99F9-1EA5980A705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728025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5750156"/>
      </p:ext>
    </p:extLst>
  </p:cSld>
  <p:clrMapOvr>
    <a:masterClrMapping/>
  </p:clrMapOvr>
  <p:hf hd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  <a:prstGeom prst="rect">
            <a:avLst/>
          </a:prstGeo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611383"/>
      </p:ext>
    </p:extLst>
  </p:cSld>
  <p:clrMapOvr>
    <a:masterClrMapping/>
  </p:clrMapOvr>
  <p:hf hd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61249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1734507"/>
            <a:ext cx="3816804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64" y="1734507"/>
            <a:ext cx="3816804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49906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32" y="712389"/>
            <a:ext cx="7765322" cy="9704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97020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284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image" Target="../media/image2.jpeg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2A775BC-4F08-425C-B7DB-B264C2AEE8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5705" y="291180"/>
            <a:ext cx="6336704" cy="8309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tr-TR" altLang="tr-TR" sz="2400" dirty="0"/>
              <a:t>İSG 434 GÜVENLİK DENETİM VE </a:t>
            </a:r>
          </a:p>
          <a:p>
            <a:pPr eaLnBrk="1" hangingPunct="1"/>
            <a:r>
              <a:rPr lang="tr-TR" altLang="tr-TR" sz="2400" dirty="0"/>
              <a:t>KONTROL SİSTEMLERİ</a:t>
            </a:r>
            <a:endParaRPr lang="tr-TR" altLang="tr-TR" sz="800" dirty="0"/>
          </a:p>
        </p:txBody>
      </p:sp>
      <p:pic>
        <p:nvPicPr>
          <p:cNvPr id="9" name="Picture 24" descr="amblem ni">
            <a:extLst>
              <a:ext uri="{FF2B5EF4-FFF2-40B4-BE49-F238E27FC236}">
                <a16:creationId xmlns:a16="http://schemas.microsoft.com/office/drawing/2014/main" id="{E62E9E14-2327-47BF-AFD7-E2A4CC82AB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4241"/>
            <a:ext cx="62097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9.png">
            <a:extLst>
              <a:ext uri="{FF2B5EF4-FFF2-40B4-BE49-F238E27FC236}">
                <a16:creationId xmlns:a16="http://schemas.microsoft.com/office/drawing/2014/main" id="{1D452361-D9AC-4E2D-80ED-00EAB08683F6}"/>
              </a:ext>
            </a:extLst>
          </p:cNvPr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7935625" y="290704"/>
            <a:ext cx="907926" cy="83147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5639809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531" r:id="rId1"/>
    <p:sldLayoutId id="2147487532" r:id="rId2"/>
    <p:sldLayoutId id="2147487533" r:id="rId3"/>
    <p:sldLayoutId id="2147487534" r:id="rId4"/>
    <p:sldLayoutId id="2147487535" r:id="rId5"/>
    <p:sldLayoutId id="2147487536" r:id="rId6"/>
    <p:sldLayoutId id="2147487537" r:id="rId7"/>
    <p:sldLayoutId id="2147487538" r:id="rId8"/>
    <p:sldLayoutId id="2147487539" r:id="rId9"/>
    <p:sldLayoutId id="2147487540" r:id="rId10"/>
    <p:sldLayoutId id="2147487541" r:id="rId11"/>
    <p:sldLayoutId id="2147487542" r:id="rId12"/>
    <p:sldLayoutId id="2147487543" r:id="rId13"/>
    <p:sldLayoutId id="2147487544" r:id="rId14"/>
    <p:sldLayoutId id="2147487545" r:id="rId15"/>
    <p:sldLayoutId id="2147487546" r:id="rId16"/>
    <p:sldLayoutId id="2147487547" r:id="rId17"/>
    <p:sldLayoutId id="2147487548" r:id="rId18"/>
    <p:sldLayoutId id="2147487549" r:id="rId19"/>
    <p:sldLayoutId id="2147487500" r:id="rId20"/>
    <p:sldLayoutId id="2147487487" r:id="rId21"/>
    <p:sldLayoutId id="2147487518" r:id="rId22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40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3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5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2A775BC-4F08-425C-B7DB-B264C2AEE8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5705" y="291180"/>
            <a:ext cx="6336704" cy="8309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tr-TR" altLang="tr-TR" sz="2400" dirty="0"/>
              <a:t>GÜVENLİK DENETLEME VE </a:t>
            </a:r>
          </a:p>
          <a:p>
            <a:pPr eaLnBrk="1" hangingPunct="1"/>
            <a:r>
              <a:rPr lang="tr-TR" altLang="tr-TR" sz="2400" dirty="0"/>
              <a:t>KONTROL SİSTEMLERİ</a:t>
            </a:r>
            <a:endParaRPr lang="tr-TR" altLang="tr-TR" sz="800" dirty="0"/>
          </a:p>
        </p:txBody>
      </p:sp>
      <p:pic>
        <p:nvPicPr>
          <p:cNvPr id="9" name="Picture 24" descr="amblem ni">
            <a:extLst>
              <a:ext uri="{FF2B5EF4-FFF2-40B4-BE49-F238E27FC236}">
                <a16:creationId xmlns:a16="http://schemas.microsoft.com/office/drawing/2014/main" id="{E62E9E14-2327-47BF-AFD7-E2A4CC82AB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4241"/>
            <a:ext cx="62097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9.png">
            <a:extLst>
              <a:ext uri="{FF2B5EF4-FFF2-40B4-BE49-F238E27FC236}">
                <a16:creationId xmlns:a16="http://schemas.microsoft.com/office/drawing/2014/main" id="{1D452361-D9AC-4E2D-80ED-00EAB08683F6}"/>
              </a:ext>
            </a:extLst>
          </p:cNvPr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7935625" y="290704"/>
            <a:ext cx="907926" cy="83147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2481332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551" r:id="rId1"/>
    <p:sldLayoutId id="2147487552" r:id="rId2"/>
    <p:sldLayoutId id="2147487553" r:id="rId3"/>
    <p:sldLayoutId id="2147487554" r:id="rId4"/>
    <p:sldLayoutId id="2147487555" r:id="rId5"/>
    <p:sldLayoutId id="2147487556" r:id="rId6"/>
    <p:sldLayoutId id="2147487557" r:id="rId7"/>
    <p:sldLayoutId id="2147487558" r:id="rId8"/>
    <p:sldLayoutId id="2147487559" r:id="rId9"/>
    <p:sldLayoutId id="2147487560" r:id="rId10"/>
    <p:sldLayoutId id="2147487561" r:id="rId11"/>
    <p:sldLayoutId id="2147487562" r:id="rId12"/>
    <p:sldLayoutId id="2147487563" r:id="rId13"/>
    <p:sldLayoutId id="2147487564" r:id="rId14"/>
    <p:sldLayoutId id="2147487565" r:id="rId15"/>
    <p:sldLayoutId id="2147487566" r:id="rId16"/>
    <p:sldLayoutId id="2147487567" r:id="rId17"/>
    <p:sldLayoutId id="2147487568" r:id="rId18"/>
    <p:sldLayoutId id="2147487569" r:id="rId19"/>
    <p:sldLayoutId id="2147487570" r:id="rId20"/>
    <p:sldLayoutId id="2147487571" r:id="rId21"/>
    <p:sldLayoutId id="2147487572" r:id="rId22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40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3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5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2A775BC-4F08-425C-B7DB-B264C2AEE8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1600" y="258186"/>
            <a:ext cx="7632848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tr-TR" altLang="tr-TR" sz="2400" dirty="0"/>
              <a:t>İSG 201 RİSK YÖNETİMİ ve DEĞERLENDİRİLMESİ</a:t>
            </a:r>
            <a:endParaRPr lang="tr-TR" altLang="tr-TR" sz="800" dirty="0"/>
          </a:p>
        </p:txBody>
      </p:sp>
      <p:pic>
        <p:nvPicPr>
          <p:cNvPr id="9" name="Picture 24" descr="amblem ni">
            <a:extLst>
              <a:ext uri="{FF2B5EF4-FFF2-40B4-BE49-F238E27FC236}">
                <a16:creationId xmlns:a16="http://schemas.microsoft.com/office/drawing/2014/main" id="{E62E9E14-2327-47BF-AFD7-E2A4CC82AB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4241"/>
            <a:ext cx="62097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475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591" r:id="rId1"/>
    <p:sldLayoutId id="2147487592" r:id="rId2"/>
    <p:sldLayoutId id="2147487593" r:id="rId3"/>
    <p:sldLayoutId id="2147487594" r:id="rId4"/>
    <p:sldLayoutId id="2147487595" r:id="rId5"/>
    <p:sldLayoutId id="2147487596" r:id="rId6"/>
    <p:sldLayoutId id="2147487597" r:id="rId7"/>
    <p:sldLayoutId id="2147487598" r:id="rId8"/>
    <p:sldLayoutId id="2147487599" r:id="rId9"/>
    <p:sldLayoutId id="2147487600" r:id="rId10"/>
    <p:sldLayoutId id="2147487601" r:id="rId11"/>
    <p:sldLayoutId id="2147487602" r:id="rId12"/>
    <p:sldLayoutId id="2147487603" r:id="rId13"/>
    <p:sldLayoutId id="2147487604" r:id="rId14"/>
    <p:sldLayoutId id="2147487605" r:id="rId15"/>
    <p:sldLayoutId id="2147487606" r:id="rId16"/>
    <p:sldLayoutId id="2147487607" r:id="rId17"/>
    <p:sldLayoutId id="2147487608" r:id="rId18"/>
    <p:sldLayoutId id="2147487609" r:id="rId19"/>
    <p:sldLayoutId id="2147487610" r:id="rId20"/>
    <p:sldLayoutId id="2147487611" r:id="rId21"/>
    <p:sldLayoutId id="2147487612" r:id="rId22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40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3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5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3967" y="1039722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C19DA0E-4877-434F-A770-22790EAABC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1600" y="258186"/>
            <a:ext cx="7632848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tr-TR" altLang="tr-TR" sz="2400" dirty="0"/>
              <a:t>İSG 201 RİSK YÖNETİMİ ve DEĞERLENDİRİLMESİ</a:t>
            </a:r>
            <a:endParaRPr lang="tr-TR" altLang="tr-TR" sz="800" dirty="0"/>
          </a:p>
        </p:txBody>
      </p:sp>
      <p:pic>
        <p:nvPicPr>
          <p:cNvPr id="10" name="Picture 24" descr="amblem ni">
            <a:extLst>
              <a:ext uri="{FF2B5EF4-FFF2-40B4-BE49-F238E27FC236}">
                <a16:creationId xmlns:a16="http://schemas.microsoft.com/office/drawing/2014/main" id="{FA01326E-0B03-4D3B-921A-3FEDB92BC8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4241"/>
            <a:ext cx="62097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568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616" r:id="rId1"/>
    <p:sldLayoutId id="2147487617" r:id="rId2"/>
    <p:sldLayoutId id="2147487618" r:id="rId3"/>
    <p:sldLayoutId id="2147487619" r:id="rId4"/>
    <p:sldLayoutId id="2147487620" r:id="rId5"/>
    <p:sldLayoutId id="2147487621" r:id="rId6"/>
    <p:sldLayoutId id="2147487622" r:id="rId7"/>
    <p:sldLayoutId id="2147487623" r:id="rId8"/>
    <p:sldLayoutId id="2147487624" r:id="rId9"/>
    <p:sldLayoutId id="2147487625" r:id="rId10"/>
    <p:sldLayoutId id="2147487626" r:id="rId11"/>
    <p:sldLayoutId id="2147487627" r:id="rId12"/>
    <p:sldLayoutId id="2147487628" r:id="rId13"/>
    <p:sldLayoutId id="2147487629" r:id="rId14"/>
    <p:sldLayoutId id="2147487630" r:id="rId15"/>
    <p:sldLayoutId id="2147487631" r:id="rId16"/>
    <p:sldLayoutId id="2147487632" r:id="rId17"/>
    <p:sldLayoutId id="2147487633" r:id="rId18"/>
    <p:sldLayoutId id="2147487634" r:id="rId19"/>
    <p:sldLayoutId id="2147487635" r:id="rId20"/>
    <p:sldLayoutId id="2147487636" r:id="rId21"/>
    <p:sldLayoutId id="2147487637" r:id="rId22"/>
    <p:sldLayoutId id="2147487638" r:id="rId23"/>
    <p:sldLayoutId id="2147487639" r:id="rId24"/>
    <p:sldLayoutId id="2147487640" r:id="rId25"/>
    <p:sldLayoutId id="2147487641" r:id="rId26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40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3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5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4D26913-25FA-4789-927A-528A7A278C41}" type="slidenum">
              <a:rPr lang="tr-TR" smtClean="0"/>
              <a:t>‹#›</a:t>
            </a:fld>
            <a:endParaRPr lang="tr-T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2A775BC-4F08-425C-B7DB-B264C2AEE8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1600" y="291180"/>
            <a:ext cx="7056784" cy="4001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tr-TR" altLang="tr-TR" sz="2000" dirty="0"/>
              <a:t>GÜVENLİK DENETİM VE KONTROL SİSTEMLERİ</a:t>
            </a:r>
          </a:p>
        </p:txBody>
      </p:sp>
      <p:pic>
        <p:nvPicPr>
          <p:cNvPr id="9" name="Picture 24" descr="amblem ni">
            <a:extLst>
              <a:ext uri="{FF2B5EF4-FFF2-40B4-BE49-F238E27FC236}">
                <a16:creationId xmlns:a16="http://schemas.microsoft.com/office/drawing/2014/main" id="{E62E9E14-2327-47BF-AFD7-E2A4CC82AB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4241"/>
            <a:ext cx="62097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9.png">
            <a:extLst>
              <a:ext uri="{FF2B5EF4-FFF2-40B4-BE49-F238E27FC236}">
                <a16:creationId xmlns:a16="http://schemas.microsoft.com/office/drawing/2014/main" id="{1D452361-D9AC-4E2D-80ED-00EAB08683F6}"/>
              </a:ext>
            </a:extLst>
          </p:cNvPr>
          <p:cNvPicPr/>
          <p:nvPr userDrawn="1"/>
        </p:nvPicPr>
        <p:blipFill>
          <a:blip r:embed="rId28" cstate="print"/>
          <a:stretch>
            <a:fillRect/>
          </a:stretch>
        </p:blipFill>
        <p:spPr>
          <a:xfrm>
            <a:off x="8172400" y="290704"/>
            <a:ext cx="671150" cy="546007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5221948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643" r:id="rId1"/>
    <p:sldLayoutId id="2147487644" r:id="rId2"/>
    <p:sldLayoutId id="2147487645" r:id="rId3"/>
    <p:sldLayoutId id="2147487646" r:id="rId4"/>
    <p:sldLayoutId id="2147487647" r:id="rId5"/>
    <p:sldLayoutId id="2147487648" r:id="rId6"/>
    <p:sldLayoutId id="2147487649" r:id="rId7"/>
    <p:sldLayoutId id="2147487650" r:id="rId8"/>
    <p:sldLayoutId id="2147487651" r:id="rId9"/>
    <p:sldLayoutId id="2147487652" r:id="rId10"/>
    <p:sldLayoutId id="2147487653" r:id="rId11"/>
    <p:sldLayoutId id="2147487654" r:id="rId12"/>
    <p:sldLayoutId id="2147487655" r:id="rId13"/>
    <p:sldLayoutId id="2147487656" r:id="rId14"/>
    <p:sldLayoutId id="2147487657" r:id="rId15"/>
    <p:sldLayoutId id="2147487658" r:id="rId16"/>
    <p:sldLayoutId id="2147487659" r:id="rId17"/>
    <p:sldLayoutId id="2147487660" r:id="rId18"/>
    <p:sldLayoutId id="2147487661" r:id="rId19"/>
    <p:sldLayoutId id="2147487662" r:id="rId20"/>
    <p:sldLayoutId id="2147487663" r:id="rId21"/>
    <p:sldLayoutId id="2147487664" r:id="rId22"/>
    <p:sldLayoutId id="2147487665" r:id="rId23"/>
    <p:sldLayoutId id="2147487666" r:id="rId24"/>
    <p:sldLayoutId id="2147487667" r:id="rId25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40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3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5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15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15.emf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1"/>
          <p:cNvSpPr>
            <a:spLocks noChangeArrowheads="1"/>
          </p:cNvSpPr>
          <p:nvPr/>
        </p:nvSpPr>
        <p:spPr bwMode="auto">
          <a:xfrm>
            <a:off x="899592" y="1196752"/>
            <a:ext cx="8027987" cy="247760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AMAÇ: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ilimsel, teknik ve mesleki esaslar dahilinde 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Güvenlik, Denetim ve Kontrol Sistemi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hizmetlerinin yapılma usul ve standartları hakkında  esasların anlatılmasıdır</a:t>
            </a:r>
            <a:endParaRPr kumimoji="0" lang="tr-TR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19" name="Rectangle 52"/>
          <p:cNvSpPr>
            <a:spLocks noChangeArrowheads="1"/>
          </p:cNvSpPr>
          <p:nvPr/>
        </p:nvSpPr>
        <p:spPr bwMode="auto">
          <a:xfrm>
            <a:off x="887413" y="4802376"/>
            <a:ext cx="8040166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Nurdoğan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İNCİ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Elektrik Mühendisi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İş Sağlığı ve Güvenliği Danışmanı ve ÜSKÜDAR ÜNİVERSİTESİ   Öğretim görevlisi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nurdoganinci@gmail.com</a:t>
            </a:r>
            <a:endParaRPr kumimoji="0" lang="tr-TR" altLang="tr-TR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0"/>
          </p:nvPr>
        </p:nvSpPr>
        <p:spPr>
          <a:xfrm>
            <a:off x="7776643" y="6481018"/>
            <a:ext cx="1152525" cy="2603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5C65F-5CEA-4423-AA60-731CB53D147B}" type="slidenum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9223" name="6 Metin kutusu"/>
          <p:cNvSpPr txBox="1">
            <a:spLocks noChangeArrowheads="1"/>
          </p:cNvSpPr>
          <p:nvPr/>
        </p:nvSpPr>
        <p:spPr bwMode="auto">
          <a:xfrm>
            <a:off x="76200" y="1997075"/>
            <a:ext cx="75565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Slayt</a:t>
            </a:r>
          </a:p>
        </p:txBody>
      </p:sp>
      <p:sp>
        <p:nvSpPr>
          <p:cNvPr id="9225" name="6 Metin kutusu"/>
          <p:cNvSpPr txBox="1">
            <a:spLocks noChangeArrowheads="1"/>
          </p:cNvSpPr>
          <p:nvPr/>
        </p:nvSpPr>
        <p:spPr bwMode="auto">
          <a:xfrm>
            <a:off x="60325" y="2833688"/>
            <a:ext cx="75565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0/25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1012304" y="6211083"/>
            <a:ext cx="2479576" cy="400110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2021 Bahar dönemi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D719BDC-AB5D-41E1-895B-8D68B2D4D9A4}"/>
              </a:ext>
            </a:extLst>
          </p:cNvPr>
          <p:cNvSpPr txBox="1"/>
          <p:nvPr/>
        </p:nvSpPr>
        <p:spPr>
          <a:xfrm>
            <a:off x="899592" y="3822866"/>
            <a:ext cx="8027987" cy="83099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>
            <a:spAutoFit/>
          </a:bodyPr>
          <a:lstStyle/>
          <a:p>
            <a:pPr lvl="0">
              <a:defRPr/>
            </a:pPr>
            <a:r>
              <a:rPr lang="tr-TR" sz="2400" dirty="0">
                <a:solidFill>
                  <a:srgbClr val="FFFF00"/>
                </a:solidFill>
              </a:rPr>
              <a:t>BULVAR KAVŞAĞINDA TRAFİK LAMBALARI ÇALIŞMA PROGRAMI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k: Şeritli Sağ 91">
            <a:extLst>
              <a:ext uri="{FF2B5EF4-FFF2-40B4-BE49-F238E27FC236}">
                <a16:creationId xmlns:a16="http://schemas.microsoft.com/office/drawing/2014/main" id="{4B1C05AF-81A1-4C4C-B1B0-4B64EC29AB42}"/>
              </a:ext>
            </a:extLst>
          </p:cNvPr>
          <p:cNvSpPr/>
          <p:nvPr/>
        </p:nvSpPr>
        <p:spPr>
          <a:xfrm rot="16200000">
            <a:off x="4119495" y="4386911"/>
            <a:ext cx="1143179" cy="655211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4" name="Dikdörtgen: Üst Köşelerinden Biri Yuvarlatılmış, Biri Kesik 3">
            <a:extLst>
              <a:ext uri="{FF2B5EF4-FFF2-40B4-BE49-F238E27FC236}">
                <a16:creationId xmlns:a16="http://schemas.microsoft.com/office/drawing/2014/main" id="{EEB7A956-EB8F-4358-B856-A35974F93C41}"/>
              </a:ext>
            </a:extLst>
          </p:cNvPr>
          <p:cNvSpPr/>
          <p:nvPr/>
        </p:nvSpPr>
        <p:spPr>
          <a:xfrm>
            <a:off x="1088165" y="4834561"/>
            <a:ext cx="1062990" cy="1753870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21B64FEB-A82C-4081-A50D-DAD6110F18FE}"/>
              </a:ext>
            </a:extLst>
          </p:cNvPr>
          <p:cNvSpPr/>
          <p:nvPr/>
        </p:nvSpPr>
        <p:spPr>
          <a:xfrm rot="16200000">
            <a:off x="3252631" y="5649232"/>
            <a:ext cx="1784350" cy="2546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6" name="Dikdörtgen: Üst Köşelerinden Biri Yuvarlatılmış, Biri Kesik 5">
            <a:extLst>
              <a:ext uri="{FF2B5EF4-FFF2-40B4-BE49-F238E27FC236}">
                <a16:creationId xmlns:a16="http://schemas.microsoft.com/office/drawing/2014/main" id="{B751B83B-5472-4EFF-873C-2C6D2D12048F}"/>
              </a:ext>
            </a:extLst>
          </p:cNvPr>
          <p:cNvSpPr/>
          <p:nvPr/>
        </p:nvSpPr>
        <p:spPr>
          <a:xfrm rot="16200000">
            <a:off x="6783505" y="4877071"/>
            <a:ext cx="1582420" cy="1597025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80521291-89BB-43C4-817A-DFB1A5552E7C}"/>
              </a:ext>
            </a:extLst>
          </p:cNvPr>
          <p:cNvSpPr/>
          <p:nvPr/>
        </p:nvSpPr>
        <p:spPr>
          <a:xfrm>
            <a:off x="849119" y="3471976"/>
            <a:ext cx="1211580" cy="2546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8" name="Dikdörtgen: Üst Köşelerinden Biri Yuvarlatılmış, Biri Kesik 7">
            <a:extLst>
              <a:ext uri="{FF2B5EF4-FFF2-40B4-BE49-F238E27FC236}">
                <a16:creationId xmlns:a16="http://schemas.microsoft.com/office/drawing/2014/main" id="{2196DF62-E75C-4ABF-BBBF-88A2590AAF92}"/>
              </a:ext>
            </a:extLst>
          </p:cNvPr>
          <p:cNvSpPr/>
          <p:nvPr/>
        </p:nvSpPr>
        <p:spPr>
          <a:xfrm rot="10800000" flipH="1">
            <a:off x="912337" y="801325"/>
            <a:ext cx="1071245" cy="1400810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dirty="0">
              <a:solidFill>
                <a:schemeClr val="tx1">
                  <a:lumMod val="85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9" name="Dikdörtgen: Üst Köşelerinden Biri Yuvarlatılmış, Biri Kesik 8">
            <a:extLst>
              <a:ext uri="{FF2B5EF4-FFF2-40B4-BE49-F238E27FC236}">
                <a16:creationId xmlns:a16="http://schemas.microsoft.com/office/drawing/2014/main" id="{801259E7-48AA-40AC-95B6-E225DA1C4FC5}"/>
              </a:ext>
            </a:extLst>
          </p:cNvPr>
          <p:cNvSpPr/>
          <p:nvPr/>
        </p:nvSpPr>
        <p:spPr>
          <a:xfrm rot="10800000">
            <a:off x="6643212" y="904824"/>
            <a:ext cx="1464466" cy="1297309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15226905-579C-4F3A-AD2E-11EBCF59F41C}"/>
              </a:ext>
            </a:extLst>
          </p:cNvPr>
          <p:cNvSpPr/>
          <p:nvPr/>
        </p:nvSpPr>
        <p:spPr>
          <a:xfrm>
            <a:off x="6312748" y="3249250"/>
            <a:ext cx="1211580" cy="2546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F4BBA6C-12D4-45E8-8718-40725527716D}"/>
              </a:ext>
            </a:extLst>
          </p:cNvPr>
          <p:cNvSpPr/>
          <p:nvPr/>
        </p:nvSpPr>
        <p:spPr>
          <a:xfrm rot="16200000">
            <a:off x="3539016" y="1469026"/>
            <a:ext cx="1211580" cy="2546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grpSp>
        <p:nvGrpSpPr>
          <p:cNvPr id="62" name="Grup 61">
            <a:extLst>
              <a:ext uri="{FF2B5EF4-FFF2-40B4-BE49-F238E27FC236}">
                <a16:creationId xmlns:a16="http://schemas.microsoft.com/office/drawing/2014/main" id="{4814AFF1-6D52-4503-B203-45C18161DE0D}"/>
              </a:ext>
            </a:extLst>
          </p:cNvPr>
          <p:cNvGrpSpPr/>
          <p:nvPr/>
        </p:nvGrpSpPr>
        <p:grpSpPr>
          <a:xfrm>
            <a:off x="3378233" y="1584513"/>
            <a:ext cx="4111117" cy="2711396"/>
            <a:chOff x="-478128" y="-324680"/>
            <a:chExt cx="4111117" cy="2711838"/>
          </a:xfrm>
        </p:grpSpPr>
        <p:sp>
          <p:nvSpPr>
            <p:cNvPr id="63" name="Ok: Şeritli Sağ 62">
              <a:extLst>
                <a:ext uri="{FF2B5EF4-FFF2-40B4-BE49-F238E27FC236}">
                  <a16:creationId xmlns:a16="http://schemas.microsoft.com/office/drawing/2014/main" id="{68F856F2-7D02-4D1D-A2E1-B60F8A8DD2B0}"/>
                </a:ext>
              </a:extLst>
            </p:cNvPr>
            <p:cNvSpPr/>
            <p:nvPr/>
          </p:nvSpPr>
          <p:spPr>
            <a:xfrm rot="5400000">
              <a:off x="-683494" y="-119314"/>
              <a:ext cx="1022661" cy="611929"/>
            </a:xfrm>
            <a:prstGeom prst="striped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64" name="Ok: Şeritli Sağ 63">
              <a:extLst>
                <a:ext uri="{FF2B5EF4-FFF2-40B4-BE49-F238E27FC236}">
                  <a16:creationId xmlns:a16="http://schemas.microsoft.com/office/drawing/2014/main" id="{CA76478C-A4D9-47D5-851C-3AD5CF38D755}"/>
                </a:ext>
              </a:extLst>
            </p:cNvPr>
            <p:cNvSpPr/>
            <p:nvPr/>
          </p:nvSpPr>
          <p:spPr>
            <a:xfrm>
              <a:off x="1713918" y="1677641"/>
              <a:ext cx="1919071" cy="709517"/>
            </a:xfrm>
            <a:prstGeom prst="striped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65" name="Ok: Şeritli Sağ 64">
              <a:extLst>
                <a:ext uri="{FF2B5EF4-FFF2-40B4-BE49-F238E27FC236}">
                  <a16:creationId xmlns:a16="http://schemas.microsoft.com/office/drawing/2014/main" id="{1B85BB87-6E71-427D-A3D0-E438184C3067}"/>
                </a:ext>
              </a:extLst>
            </p:cNvPr>
            <p:cNvSpPr/>
            <p:nvPr/>
          </p:nvSpPr>
          <p:spPr>
            <a:xfrm rot="2632565">
              <a:off x="-388520" y="1004225"/>
              <a:ext cx="2514594" cy="774937"/>
            </a:xfrm>
            <a:prstGeom prst="striped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</p:grpSp>
      <p:sp>
        <p:nvSpPr>
          <p:cNvPr id="79" name="Ok: Bükülü 78">
            <a:extLst>
              <a:ext uri="{FF2B5EF4-FFF2-40B4-BE49-F238E27FC236}">
                <a16:creationId xmlns:a16="http://schemas.microsoft.com/office/drawing/2014/main" id="{D165C517-EB8C-4A3B-9A43-29455C20378D}"/>
              </a:ext>
            </a:extLst>
          </p:cNvPr>
          <p:cNvSpPr/>
          <p:nvPr/>
        </p:nvSpPr>
        <p:spPr>
          <a:xfrm>
            <a:off x="6045256" y="4265578"/>
            <a:ext cx="1597024" cy="954902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>
              <a:solidFill>
                <a:schemeClr val="bg1"/>
              </a:solidFill>
            </a:endParaRPr>
          </a:p>
        </p:txBody>
      </p:sp>
      <p:sp>
        <p:nvSpPr>
          <p:cNvPr id="16" name="On İki Kenarlı 15">
            <a:extLst>
              <a:ext uri="{FF2B5EF4-FFF2-40B4-BE49-F238E27FC236}">
                <a16:creationId xmlns:a16="http://schemas.microsoft.com/office/drawing/2014/main" id="{7A851257-0AE6-44D1-8BB0-E8287158B8C9}"/>
              </a:ext>
            </a:extLst>
          </p:cNvPr>
          <p:cNvSpPr/>
          <p:nvPr/>
        </p:nvSpPr>
        <p:spPr>
          <a:xfrm>
            <a:off x="4961472" y="931252"/>
            <a:ext cx="644398" cy="650364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1</a:t>
            </a:r>
          </a:p>
        </p:txBody>
      </p:sp>
      <p:sp>
        <p:nvSpPr>
          <p:cNvPr id="93" name="Ok: Şeritli Sağ 92">
            <a:extLst>
              <a:ext uri="{FF2B5EF4-FFF2-40B4-BE49-F238E27FC236}">
                <a16:creationId xmlns:a16="http://schemas.microsoft.com/office/drawing/2014/main" id="{2222787C-A86C-4C5C-92CA-319C27F10CBF}"/>
              </a:ext>
            </a:extLst>
          </p:cNvPr>
          <p:cNvSpPr/>
          <p:nvPr/>
        </p:nvSpPr>
        <p:spPr>
          <a:xfrm rot="10800000">
            <a:off x="1275056" y="2747311"/>
            <a:ext cx="1863405" cy="620822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94" name="Ok: Şeritli Sağ 93">
            <a:extLst>
              <a:ext uri="{FF2B5EF4-FFF2-40B4-BE49-F238E27FC236}">
                <a16:creationId xmlns:a16="http://schemas.microsoft.com/office/drawing/2014/main" id="{B596C480-F873-4938-9B0A-7406F3C2A84E}"/>
              </a:ext>
            </a:extLst>
          </p:cNvPr>
          <p:cNvSpPr/>
          <p:nvPr/>
        </p:nvSpPr>
        <p:spPr>
          <a:xfrm rot="13475787">
            <a:off x="2811709" y="3250657"/>
            <a:ext cx="2041816" cy="71575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97" name="Ok: Bükülü 96">
            <a:extLst>
              <a:ext uri="{FF2B5EF4-FFF2-40B4-BE49-F238E27FC236}">
                <a16:creationId xmlns:a16="http://schemas.microsoft.com/office/drawing/2014/main" id="{E6B34066-2613-4D95-9EB5-5EA22609FE66}"/>
              </a:ext>
            </a:extLst>
          </p:cNvPr>
          <p:cNvSpPr/>
          <p:nvPr/>
        </p:nvSpPr>
        <p:spPr>
          <a:xfrm rot="16200000">
            <a:off x="5757964" y="1588647"/>
            <a:ext cx="1143907" cy="1211579"/>
          </a:xfrm>
          <a:prstGeom prst="ben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100" name="Ok: Bükülü 99">
            <a:extLst>
              <a:ext uri="{FF2B5EF4-FFF2-40B4-BE49-F238E27FC236}">
                <a16:creationId xmlns:a16="http://schemas.microsoft.com/office/drawing/2014/main" id="{00E17799-B5E7-44CA-98A6-E1FC177C8D4C}"/>
              </a:ext>
            </a:extLst>
          </p:cNvPr>
          <p:cNvSpPr/>
          <p:nvPr/>
        </p:nvSpPr>
        <p:spPr>
          <a:xfrm rot="5639589">
            <a:off x="1885694" y="4630513"/>
            <a:ext cx="975582" cy="1042051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17" name="Ok: Bükülü 16">
            <a:extLst>
              <a:ext uri="{FF2B5EF4-FFF2-40B4-BE49-F238E27FC236}">
                <a16:creationId xmlns:a16="http://schemas.microsoft.com/office/drawing/2014/main" id="{B8CE9571-520A-A909-D46D-BD8DBEC3F989}"/>
              </a:ext>
            </a:extLst>
          </p:cNvPr>
          <p:cNvSpPr/>
          <p:nvPr/>
        </p:nvSpPr>
        <p:spPr>
          <a:xfrm rot="10800000">
            <a:off x="1709104" y="1712649"/>
            <a:ext cx="950137" cy="929714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>
              <a:solidFill>
                <a:schemeClr val="bg1"/>
              </a:solidFill>
            </a:endParaRPr>
          </a:p>
        </p:txBody>
      </p:sp>
      <p:grpSp>
        <p:nvGrpSpPr>
          <p:cNvPr id="24" name="Grup 23">
            <a:extLst>
              <a:ext uri="{FF2B5EF4-FFF2-40B4-BE49-F238E27FC236}">
                <a16:creationId xmlns:a16="http://schemas.microsoft.com/office/drawing/2014/main" id="{11BB989B-7E8D-0605-6EFB-24FBCBDC2947}"/>
              </a:ext>
            </a:extLst>
          </p:cNvPr>
          <p:cNvGrpSpPr/>
          <p:nvPr/>
        </p:nvGrpSpPr>
        <p:grpSpPr>
          <a:xfrm>
            <a:off x="1318001" y="2739812"/>
            <a:ext cx="3743634" cy="2538795"/>
            <a:chOff x="1318001" y="2739812"/>
            <a:chExt cx="3743634" cy="2538795"/>
          </a:xfrm>
        </p:grpSpPr>
        <p:sp>
          <p:nvSpPr>
            <p:cNvPr id="19" name="Ok: Şeritli Sağ 18">
              <a:extLst>
                <a:ext uri="{FF2B5EF4-FFF2-40B4-BE49-F238E27FC236}">
                  <a16:creationId xmlns:a16="http://schemas.microsoft.com/office/drawing/2014/main" id="{BD3CCE79-CB9B-8406-C449-A5FB04821E01}"/>
                </a:ext>
              </a:extLst>
            </p:cNvPr>
            <p:cNvSpPr/>
            <p:nvPr/>
          </p:nvSpPr>
          <p:spPr>
            <a:xfrm rot="16200000">
              <a:off x="4162440" y="4379412"/>
              <a:ext cx="1143179" cy="655211"/>
            </a:xfrm>
            <a:prstGeom prst="striped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20" name="Ok: Şeritli Sağ 19">
              <a:extLst>
                <a:ext uri="{FF2B5EF4-FFF2-40B4-BE49-F238E27FC236}">
                  <a16:creationId xmlns:a16="http://schemas.microsoft.com/office/drawing/2014/main" id="{8042CE79-F6C5-70EE-A1BB-920F70E3BE7C}"/>
                </a:ext>
              </a:extLst>
            </p:cNvPr>
            <p:cNvSpPr/>
            <p:nvPr/>
          </p:nvSpPr>
          <p:spPr>
            <a:xfrm rot="10800000">
              <a:off x="1318001" y="2739812"/>
              <a:ext cx="1863405" cy="620822"/>
            </a:xfrm>
            <a:prstGeom prst="striped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23" name="Ok: Şeritli Sağ 22">
              <a:extLst>
                <a:ext uri="{FF2B5EF4-FFF2-40B4-BE49-F238E27FC236}">
                  <a16:creationId xmlns:a16="http://schemas.microsoft.com/office/drawing/2014/main" id="{77DBADAA-D199-964D-5D3C-89A5E6680B61}"/>
                </a:ext>
              </a:extLst>
            </p:cNvPr>
            <p:cNvSpPr/>
            <p:nvPr/>
          </p:nvSpPr>
          <p:spPr>
            <a:xfrm rot="13475787">
              <a:off x="2854654" y="3243158"/>
              <a:ext cx="2041816" cy="715754"/>
            </a:xfrm>
            <a:prstGeom prst="striped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</p:grpSp>
      <p:grpSp>
        <p:nvGrpSpPr>
          <p:cNvPr id="129" name="Grup 128">
            <a:extLst>
              <a:ext uri="{FF2B5EF4-FFF2-40B4-BE49-F238E27FC236}">
                <a16:creationId xmlns:a16="http://schemas.microsoft.com/office/drawing/2014/main" id="{E0C35BC3-CF6F-3406-419A-013E1572BB81}"/>
              </a:ext>
            </a:extLst>
          </p:cNvPr>
          <p:cNvGrpSpPr/>
          <p:nvPr/>
        </p:nvGrpSpPr>
        <p:grpSpPr>
          <a:xfrm>
            <a:off x="849659" y="928128"/>
            <a:ext cx="2987675" cy="742950"/>
            <a:chOff x="1135114" y="943606"/>
            <a:chExt cx="2987675" cy="742950"/>
          </a:xfrm>
        </p:grpSpPr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93BF75C4-61E8-4EF5-A874-FAFDB2E5339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114" y="943606"/>
              <a:ext cx="2987675" cy="742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1A373D7-759D-0D16-F6F9-E7961DBB5E49}"/>
                </a:ext>
              </a:extLst>
            </p:cNvPr>
            <p:cNvSpPr/>
            <p:nvPr/>
          </p:nvSpPr>
          <p:spPr>
            <a:xfrm>
              <a:off x="3513959" y="1274375"/>
              <a:ext cx="288032" cy="36004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47932DE-B0E9-56B4-F15C-CBA7624DE33C}"/>
                </a:ext>
              </a:extLst>
            </p:cNvPr>
            <p:cNvSpPr/>
            <p:nvPr/>
          </p:nvSpPr>
          <p:spPr>
            <a:xfrm>
              <a:off x="3252738" y="1281874"/>
              <a:ext cx="269243" cy="36004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994C1BA-A633-6DFC-DE07-F3191BC960E5}"/>
                </a:ext>
              </a:extLst>
            </p:cNvPr>
            <p:cNvSpPr/>
            <p:nvPr/>
          </p:nvSpPr>
          <p:spPr>
            <a:xfrm>
              <a:off x="2395710" y="1248767"/>
              <a:ext cx="288032" cy="36004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CC4441D-620C-0065-AFD1-46986DAC372D}"/>
                </a:ext>
              </a:extLst>
            </p:cNvPr>
            <p:cNvSpPr/>
            <p:nvPr/>
          </p:nvSpPr>
          <p:spPr>
            <a:xfrm>
              <a:off x="2067082" y="1240093"/>
              <a:ext cx="288032" cy="36004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EAFDCCB-0E9A-C589-BBE9-6FFD14769737}"/>
                </a:ext>
              </a:extLst>
            </p:cNvPr>
            <p:cNvSpPr/>
            <p:nvPr/>
          </p:nvSpPr>
          <p:spPr>
            <a:xfrm>
              <a:off x="1157107" y="1274375"/>
              <a:ext cx="288032" cy="36004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28" name="Grup 127">
            <a:extLst>
              <a:ext uri="{FF2B5EF4-FFF2-40B4-BE49-F238E27FC236}">
                <a16:creationId xmlns:a16="http://schemas.microsoft.com/office/drawing/2014/main" id="{6FBC1B25-9B75-5805-E634-3A023B413D03}"/>
              </a:ext>
            </a:extLst>
          </p:cNvPr>
          <p:cNvGrpSpPr/>
          <p:nvPr/>
        </p:nvGrpSpPr>
        <p:grpSpPr>
          <a:xfrm>
            <a:off x="5082618" y="5610660"/>
            <a:ext cx="3000070" cy="659658"/>
            <a:chOff x="4960541" y="5380642"/>
            <a:chExt cx="3082925" cy="659658"/>
          </a:xfrm>
        </p:grpSpPr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53F5AE1E-9EE9-4E5A-B8E2-53D08143761F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60541" y="5392600"/>
              <a:ext cx="3082925" cy="647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7" name="Grup 126">
              <a:extLst>
                <a:ext uri="{FF2B5EF4-FFF2-40B4-BE49-F238E27FC236}">
                  <a16:creationId xmlns:a16="http://schemas.microsoft.com/office/drawing/2014/main" id="{D7A222CF-0B17-1535-F252-9469818D8D77}"/>
                </a:ext>
              </a:extLst>
            </p:cNvPr>
            <p:cNvGrpSpPr/>
            <p:nvPr/>
          </p:nvGrpSpPr>
          <p:grpSpPr>
            <a:xfrm>
              <a:off x="5325462" y="5380642"/>
              <a:ext cx="2703300" cy="392328"/>
              <a:chOff x="5279415" y="5336894"/>
              <a:chExt cx="2703300" cy="39232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772F9B3-C2E1-85BC-92E9-49AD1CBE2FC0}"/>
                  </a:ext>
                </a:extLst>
              </p:cNvPr>
              <p:cNvSpPr/>
              <p:nvPr/>
            </p:nvSpPr>
            <p:spPr>
              <a:xfrm>
                <a:off x="5279415" y="5349313"/>
                <a:ext cx="288032" cy="3600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91D883A-BC6E-A6AB-2745-C18DA1D466FD}"/>
                  </a:ext>
                </a:extLst>
              </p:cNvPr>
              <p:cNvSpPr/>
              <p:nvPr/>
            </p:nvSpPr>
            <p:spPr>
              <a:xfrm>
                <a:off x="6435660" y="5346630"/>
                <a:ext cx="288032" cy="3600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915EEA7-C33C-09FD-4CF6-8627D747D49C}"/>
                  </a:ext>
                </a:extLst>
              </p:cNvPr>
              <p:cNvSpPr/>
              <p:nvPr/>
            </p:nvSpPr>
            <p:spPr>
              <a:xfrm>
                <a:off x="5533941" y="5336894"/>
                <a:ext cx="288032" cy="3600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5CAC33BA-E8E5-D736-03A7-AD9AB364DC32}"/>
                  </a:ext>
                </a:extLst>
              </p:cNvPr>
              <p:cNvSpPr/>
              <p:nvPr/>
            </p:nvSpPr>
            <p:spPr>
              <a:xfrm>
                <a:off x="7694683" y="5346630"/>
                <a:ext cx="288032" cy="3600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04C5788-B1ED-ED78-BF1E-CD6EA827A101}"/>
                  </a:ext>
                </a:extLst>
              </p:cNvPr>
              <p:cNvSpPr/>
              <p:nvPr/>
            </p:nvSpPr>
            <p:spPr>
              <a:xfrm>
                <a:off x="6776202" y="5369182"/>
                <a:ext cx="288032" cy="3600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</p:grpSp>
      <p:sp>
        <p:nvSpPr>
          <p:cNvPr id="115" name="On İki Kenarlı 114">
            <a:extLst>
              <a:ext uri="{FF2B5EF4-FFF2-40B4-BE49-F238E27FC236}">
                <a16:creationId xmlns:a16="http://schemas.microsoft.com/office/drawing/2014/main" id="{ED6E2A82-FE35-2FA4-9D53-08843F19933E}"/>
              </a:ext>
            </a:extLst>
          </p:cNvPr>
          <p:cNvSpPr/>
          <p:nvPr/>
        </p:nvSpPr>
        <p:spPr>
          <a:xfrm>
            <a:off x="119765" y="896068"/>
            <a:ext cx="644398" cy="650364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A</a:t>
            </a:r>
          </a:p>
        </p:txBody>
      </p:sp>
      <p:sp>
        <p:nvSpPr>
          <p:cNvPr id="116" name="On İki Kenarlı 115">
            <a:extLst>
              <a:ext uri="{FF2B5EF4-FFF2-40B4-BE49-F238E27FC236}">
                <a16:creationId xmlns:a16="http://schemas.microsoft.com/office/drawing/2014/main" id="{BDC0362C-48BE-729D-9195-6D1E01B22B9D}"/>
              </a:ext>
            </a:extLst>
          </p:cNvPr>
          <p:cNvSpPr/>
          <p:nvPr/>
        </p:nvSpPr>
        <p:spPr>
          <a:xfrm>
            <a:off x="7202670" y="1062564"/>
            <a:ext cx="644398" cy="650364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</a:t>
            </a:r>
          </a:p>
        </p:txBody>
      </p:sp>
      <p:sp>
        <p:nvSpPr>
          <p:cNvPr id="117" name="On İki Kenarlı 116">
            <a:extLst>
              <a:ext uri="{FF2B5EF4-FFF2-40B4-BE49-F238E27FC236}">
                <a16:creationId xmlns:a16="http://schemas.microsoft.com/office/drawing/2014/main" id="{44F5E241-0B6C-BD69-504D-4D2B6D050C56}"/>
              </a:ext>
            </a:extLst>
          </p:cNvPr>
          <p:cNvSpPr/>
          <p:nvPr/>
        </p:nvSpPr>
        <p:spPr>
          <a:xfrm>
            <a:off x="8336192" y="5490888"/>
            <a:ext cx="644398" cy="650364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C</a:t>
            </a:r>
          </a:p>
        </p:txBody>
      </p:sp>
      <p:sp>
        <p:nvSpPr>
          <p:cNvPr id="118" name="On İki Kenarlı 117">
            <a:extLst>
              <a:ext uri="{FF2B5EF4-FFF2-40B4-BE49-F238E27FC236}">
                <a16:creationId xmlns:a16="http://schemas.microsoft.com/office/drawing/2014/main" id="{E598A13E-FB85-F5C0-9B18-B89FCC70AEFC}"/>
              </a:ext>
            </a:extLst>
          </p:cNvPr>
          <p:cNvSpPr/>
          <p:nvPr/>
        </p:nvSpPr>
        <p:spPr>
          <a:xfrm>
            <a:off x="81698" y="5148253"/>
            <a:ext cx="644398" cy="650364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D</a:t>
            </a:r>
          </a:p>
        </p:txBody>
      </p:sp>
      <p:grpSp>
        <p:nvGrpSpPr>
          <p:cNvPr id="124" name="Grup 123">
            <a:extLst>
              <a:ext uri="{FF2B5EF4-FFF2-40B4-BE49-F238E27FC236}">
                <a16:creationId xmlns:a16="http://schemas.microsoft.com/office/drawing/2014/main" id="{F1FE12DA-5C9A-1050-24F0-CF49F39C98DF}"/>
              </a:ext>
            </a:extLst>
          </p:cNvPr>
          <p:cNvGrpSpPr/>
          <p:nvPr/>
        </p:nvGrpSpPr>
        <p:grpSpPr>
          <a:xfrm>
            <a:off x="7902138" y="896068"/>
            <a:ext cx="698981" cy="3025433"/>
            <a:chOff x="8317314" y="896068"/>
            <a:chExt cx="698981" cy="3025433"/>
          </a:xfrm>
        </p:grpSpPr>
        <p:grpSp>
          <p:nvGrpSpPr>
            <p:cNvPr id="123" name="Grup 122">
              <a:extLst>
                <a:ext uri="{FF2B5EF4-FFF2-40B4-BE49-F238E27FC236}">
                  <a16:creationId xmlns:a16="http://schemas.microsoft.com/office/drawing/2014/main" id="{C5CFDE9D-DA08-7DC2-21F2-EC06F00DF2E8}"/>
                </a:ext>
              </a:extLst>
            </p:cNvPr>
            <p:cNvGrpSpPr/>
            <p:nvPr/>
          </p:nvGrpSpPr>
          <p:grpSpPr>
            <a:xfrm>
              <a:off x="8317314" y="896068"/>
              <a:ext cx="698981" cy="3025433"/>
              <a:chOff x="7866798" y="810533"/>
              <a:chExt cx="698981" cy="3025433"/>
            </a:xfrm>
          </p:grpSpPr>
          <p:pic>
            <p:nvPicPr>
              <p:cNvPr id="13" name="Resim 12">
                <a:extLst>
                  <a:ext uri="{FF2B5EF4-FFF2-40B4-BE49-F238E27FC236}">
                    <a16:creationId xmlns:a16="http://schemas.microsoft.com/office/drawing/2014/main" id="{DED833C3-5D58-460A-B4C7-FCDFD6F013E0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6733804" y="2003991"/>
                <a:ext cx="2987675" cy="67627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2" name="Grup 121">
                <a:extLst>
                  <a:ext uri="{FF2B5EF4-FFF2-40B4-BE49-F238E27FC236}">
                    <a16:creationId xmlns:a16="http://schemas.microsoft.com/office/drawing/2014/main" id="{F96499E1-E48B-047A-BCFD-79ACCEFC3378}"/>
                  </a:ext>
                </a:extLst>
              </p:cNvPr>
              <p:cNvGrpSpPr/>
              <p:nvPr/>
            </p:nvGrpSpPr>
            <p:grpSpPr>
              <a:xfrm>
                <a:off x="7866798" y="810533"/>
                <a:ext cx="346372" cy="2760336"/>
                <a:chOff x="7866798" y="810533"/>
                <a:chExt cx="346372" cy="2760336"/>
              </a:xfrm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8309ADCE-F8F8-20A1-0725-63352F191095}"/>
                    </a:ext>
                  </a:extLst>
                </p:cNvPr>
                <p:cNvSpPr/>
                <p:nvPr/>
              </p:nvSpPr>
              <p:spPr>
                <a:xfrm>
                  <a:off x="7866798" y="810533"/>
                  <a:ext cx="288032" cy="36004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121" name="Grup 120">
                  <a:extLst>
                    <a:ext uri="{FF2B5EF4-FFF2-40B4-BE49-F238E27FC236}">
                      <a16:creationId xmlns:a16="http://schemas.microsoft.com/office/drawing/2014/main" id="{1F07EC37-F494-78E1-F28B-9CEF0CBDA4E5}"/>
                    </a:ext>
                  </a:extLst>
                </p:cNvPr>
                <p:cNvGrpSpPr/>
                <p:nvPr/>
              </p:nvGrpSpPr>
              <p:grpSpPr>
                <a:xfrm>
                  <a:off x="7903332" y="1738499"/>
                  <a:ext cx="309838" cy="1832370"/>
                  <a:chOff x="7903332" y="1738499"/>
                  <a:chExt cx="309838" cy="1832370"/>
                </a:xfrm>
              </p:grpSpPr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C95B1883-FF39-4694-E908-D52DCC3D80E8}"/>
                      </a:ext>
                    </a:extLst>
                  </p:cNvPr>
                  <p:cNvSpPr/>
                  <p:nvPr/>
                </p:nvSpPr>
                <p:spPr>
                  <a:xfrm>
                    <a:off x="7925138" y="3210829"/>
                    <a:ext cx="288032" cy="360040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47574AF0-08A2-3E80-D72A-645ABB340EF0}"/>
                      </a:ext>
                    </a:extLst>
                  </p:cNvPr>
                  <p:cNvSpPr/>
                  <p:nvPr/>
                </p:nvSpPr>
                <p:spPr>
                  <a:xfrm>
                    <a:off x="7903332" y="2661995"/>
                    <a:ext cx="288032" cy="360040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0159508D-A634-48CC-02BF-A62AD7BECC85}"/>
                      </a:ext>
                    </a:extLst>
                  </p:cNvPr>
                  <p:cNvSpPr/>
                  <p:nvPr/>
                </p:nvSpPr>
                <p:spPr>
                  <a:xfrm>
                    <a:off x="7913949" y="1738499"/>
                    <a:ext cx="288032" cy="360040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</p:grpSp>
        </p:grp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930DE663-B6E5-8116-760A-8718151A31DA}"/>
                </a:ext>
              </a:extLst>
            </p:cNvPr>
            <p:cNvSpPr/>
            <p:nvPr/>
          </p:nvSpPr>
          <p:spPr>
            <a:xfrm>
              <a:off x="8335749" y="2136603"/>
              <a:ext cx="288032" cy="36004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135" name="Metin Kutusu 1">
            <a:extLst>
              <a:ext uri="{FF2B5EF4-FFF2-40B4-BE49-F238E27FC236}">
                <a16:creationId xmlns:a16="http://schemas.microsoft.com/office/drawing/2014/main" id="{ADD6C021-E062-82E8-4955-96E0B1C0C43A}"/>
              </a:ext>
            </a:extLst>
          </p:cNvPr>
          <p:cNvSpPr txBox="1"/>
          <p:nvPr/>
        </p:nvSpPr>
        <p:spPr>
          <a:xfrm>
            <a:off x="4464368" y="3355975"/>
            <a:ext cx="215265" cy="146050"/>
          </a:xfrm>
          <a:prstGeom prst="rect">
            <a:avLst/>
          </a:prstGeom>
          <a:solidFill>
            <a:srgbClr val="FF000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tr-TR" sz="105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pSp>
        <p:nvGrpSpPr>
          <p:cNvPr id="137" name="Grup 136">
            <a:extLst>
              <a:ext uri="{FF2B5EF4-FFF2-40B4-BE49-F238E27FC236}">
                <a16:creationId xmlns:a16="http://schemas.microsoft.com/office/drawing/2014/main" id="{F58D5F8F-D2D4-AE20-050A-C6370DECF652}"/>
              </a:ext>
            </a:extLst>
          </p:cNvPr>
          <p:cNvGrpSpPr/>
          <p:nvPr/>
        </p:nvGrpSpPr>
        <p:grpSpPr>
          <a:xfrm>
            <a:off x="794760" y="3872342"/>
            <a:ext cx="666750" cy="2812529"/>
            <a:chOff x="795471" y="3856550"/>
            <a:chExt cx="666750" cy="2812529"/>
          </a:xfrm>
        </p:grpSpPr>
        <p:grpSp>
          <p:nvGrpSpPr>
            <p:cNvPr id="133" name="Grup 132">
              <a:extLst>
                <a:ext uri="{FF2B5EF4-FFF2-40B4-BE49-F238E27FC236}">
                  <a16:creationId xmlns:a16="http://schemas.microsoft.com/office/drawing/2014/main" id="{ED9B071E-CA18-CABD-5EA0-2D868AE811BC}"/>
                </a:ext>
              </a:extLst>
            </p:cNvPr>
            <p:cNvGrpSpPr/>
            <p:nvPr/>
          </p:nvGrpSpPr>
          <p:grpSpPr>
            <a:xfrm>
              <a:off x="795471" y="3856550"/>
              <a:ext cx="666750" cy="2812529"/>
              <a:chOff x="1337616" y="3867181"/>
              <a:chExt cx="666750" cy="2812529"/>
            </a:xfrm>
          </p:grpSpPr>
          <p:grpSp>
            <p:nvGrpSpPr>
              <p:cNvPr id="131" name="Grup 130">
                <a:extLst>
                  <a:ext uri="{FF2B5EF4-FFF2-40B4-BE49-F238E27FC236}">
                    <a16:creationId xmlns:a16="http://schemas.microsoft.com/office/drawing/2014/main" id="{8456386E-9669-C6DD-1675-EE46655FA395}"/>
                  </a:ext>
                </a:extLst>
              </p:cNvPr>
              <p:cNvGrpSpPr/>
              <p:nvPr/>
            </p:nvGrpSpPr>
            <p:grpSpPr>
              <a:xfrm>
                <a:off x="1337616" y="3867181"/>
                <a:ext cx="666750" cy="2797010"/>
                <a:chOff x="553744" y="3941208"/>
                <a:chExt cx="666750" cy="2797010"/>
              </a:xfrm>
            </p:grpSpPr>
            <p:pic>
              <p:nvPicPr>
                <p:cNvPr id="15" name="Resim 14">
                  <a:extLst>
                    <a:ext uri="{FF2B5EF4-FFF2-40B4-BE49-F238E27FC236}">
                      <a16:creationId xmlns:a16="http://schemas.microsoft.com/office/drawing/2014/main" id="{D2D4B663-B811-4EED-A021-C72614260412}"/>
                    </a:ext>
                  </a:extLst>
                </p:cNvPr>
                <p:cNvPicPr/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-511386" y="5006338"/>
                  <a:ext cx="2797010" cy="666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2C36893-1526-6BB8-E62B-6FA3A77DAEA9}"/>
                    </a:ext>
                  </a:extLst>
                </p:cNvPr>
                <p:cNvSpPr/>
                <p:nvPr/>
              </p:nvSpPr>
              <p:spPr>
                <a:xfrm>
                  <a:off x="871621" y="4257176"/>
                  <a:ext cx="232797" cy="28910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E75621E1-F401-D4AD-ADB5-8CB60BE831B8}"/>
                  </a:ext>
                </a:extLst>
              </p:cNvPr>
              <p:cNvSpPr/>
              <p:nvPr/>
            </p:nvSpPr>
            <p:spPr>
              <a:xfrm>
                <a:off x="1633830" y="5241051"/>
                <a:ext cx="271485" cy="28910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B4A42187-1CC2-8C70-CB41-872122EACCBD}"/>
                  </a:ext>
                </a:extLst>
              </p:cNvPr>
              <p:cNvSpPr/>
              <p:nvPr/>
            </p:nvSpPr>
            <p:spPr>
              <a:xfrm>
                <a:off x="1654337" y="6349098"/>
                <a:ext cx="231438" cy="33061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D38C350-5A7B-590F-2128-95E3E30FC74A}"/>
                </a:ext>
              </a:extLst>
            </p:cNvPr>
            <p:cNvSpPr/>
            <p:nvPr/>
          </p:nvSpPr>
          <p:spPr>
            <a:xfrm>
              <a:off x="1095129" y="5545579"/>
              <a:ext cx="288287" cy="22611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518ACF56-497B-EEE9-EEC8-4A3405D0A0FB}"/>
                </a:ext>
              </a:extLst>
            </p:cNvPr>
            <p:cNvSpPr/>
            <p:nvPr/>
          </p:nvSpPr>
          <p:spPr>
            <a:xfrm>
              <a:off x="1097670" y="4700586"/>
              <a:ext cx="271485" cy="28910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791605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Dikdörtgen: Üst Köşelerinden Biri Yuvarlatılmış, Biri Kesik 49">
            <a:extLst>
              <a:ext uri="{FF2B5EF4-FFF2-40B4-BE49-F238E27FC236}">
                <a16:creationId xmlns:a16="http://schemas.microsoft.com/office/drawing/2014/main" id="{73ECF561-20D3-4A41-871D-80C707F62758}"/>
              </a:ext>
            </a:extLst>
          </p:cNvPr>
          <p:cNvSpPr/>
          <p:nvPr/>
        </p:nvSpPr>
        <p:spPr>
          <a:xfrm rot="10800000">
            <a:off x="6628146" y="1082154"/>
            <a:ext cx="1062990" cy="1071245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4" name="Dikdörtgen: Üst Köşelerinden Biri Yuvarlatılmış, Biri Kesik 3">
            <a:extLst>
              <a:ext uri="{FF2B5EF4-FFF2-40B4-BE49-F238E27FC236}">
                <a16:creationId xmlns:a16="http://schemas.microsoft.com/office/drawing/2014/main" id="{EEB7A956-EB8F-4358-B856-A35974F93C41}"/>
              </a:ext>
            </a:extLst>
          </p:cNvPr>
          <p:cNvSpPr/>
          <p:nvPr/>
        </p:nvSpPr>
        <p:spPr>
          <a:xfrm>
            <a:off x="908271" y="4884374"/>
            <a:ext cx="1062990" cy="1753870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21B64FEB-A82C-4081-A50D-DAD6110F18FE}"/>
              </a:ext>
            </a:extLst>
          </p:cNvPr>
          <p:cNvSpPr/>
          <p:nvPr/>
        </p:nvSpPr>
        <p:spPr>
          <a:xfrm rot="16200000">
            <a:off x="3252631" y="5649232"/>
            <a:ext cx="1784350" cy="2546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6" name="Dikdörtgen: Üst Köşelerinden Biri Yuvarlatılmış, Biri Kesik 5">
            <a:extLst>
              <a:ext uri="{FF2B5EF4-FFF2-40B4-BE49-F238E27FC236}">
                <a16:creationId xmlns:a16="http://schemas.microsoft.com/office/drawing/2014/main" id="{B751B83B-5472-4EFF-873C-2C6D2D12048F}"/>
              </a:ext>
            </a:extLst>
          </p:cNvPr>
          <p:cNvSpPr/>
          <p:nvPr/>
        </p:nvSpPr>
        <p:spPr>
          <a:xfrm rot="16200000">
            <a:off x="6650516" y="4877071"/>
            <a:ext cx="1582420" cy="1597025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80521291-89BB-43C4-817A-DFB1A5552E7C}"/>
              </a:ext>
            </a:extLst>
          </p:cNvPr>
          <p:cNvSpPr/>
          <p:nvPr/>
        </p:nvSpPr>
        <p:spPr>
          <a:xfrm>
            <a:off x="849119" y="3471976"/>
            <a:ext cx="1211580" cy="2546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8" name="Dikdörtgen: Üst Köşelerinden Biri Yuvarlatılmış, Biri Kesik 7">
            <a:extLst>
              <a:ext uri="{FF2B5EF4-FFF2-40B4-BE49-F238E27FC236}">
                <a16:creationId xmlns:a16="http://schemas.microsoft.com/office/drawing/2014/main" id="{2196DF62-E75C-4ABF-BBBF-88A2590AAF92}"/>
              </a:ext>
            </a:extLst>
          </p:cNvPr>
          <p:cNvSpPr/>
          <p:nvPr/>
        </p:nvSpPr>
        <p:spPr>
          <a:xfrm rot="10800000" flipH="1">
            <a:off x="912337" y="801325"/>
            <a:ext cx="1071245" cy="1400810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dirty="0">
              <a:solidFill>
                <a:schemeClr val="tx1">
                  <a:lumMod val="85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15226905-579C-4F3A-AD2E-11EBCF59F41C}"/>
              </a:ext>
            </a:extLst>
          </p:cNvPr>
          <p:cNvSpPr/>
          <p:nvPr/>
        </p:nvSpPr>
        <p:spPr>
          <a:xfrm>
            <a:off x="6312748" y="3249250"/>
            <a:ext cx="1211580" cy="2546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F4BBA6C-12D4-45E8-8718-40725527716D}"/>
              </a:ext>
            </a:extLst>
          </p:cNvPr>
          <p:cNvSpPr/>
          <p:nvPr/>
        </p:nvSpPr>
        <p:spPr>
          <a:xfrm rot="16200000">
            <a:off x="3539016" y="1469026"/>
            <a:ext cx="1211580" cy="2546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93" name="On İki Kenarlı 92">
            <a:extLst>
              <a:ext uri="{FF2B5EF4-FFF2-40B4-BE49-F238E27FC236}">
                <a16:creationId xmlns:a16="http://schemas.microsoft.com/office/drawing/2014/main" id="{3B7ED412-E166-49B4-AF4D-405FAAD707AC}"/>
              </a:ext>
            </a:extLst>
          </p:cNvPr>
          <p:cNvSpPr/>
          <p:nvPr/>
        </p:nvSpPr>
        <p:spPr>
          <a:xfrm>
            <a:off x="5318423" y="801325"/>
            <a:ext cx="644398" cy="650364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2</a:t>
            </a:r>
          </a:p>
        </p:txBody>
      </p:sp>
      <p:grpSp>
        <p:nvGrpSpPr>
          <p:cNvPr id="19" name="Grup 18">
            <a:extLst>
              <a:ext uri="{FF2B5EF4-FFF2-40B4-BE49-F238E27FC236}">
                <a16:creationId xmlns:a16="http://schemas.microsoft.com/office/drawing/2014/main" id="{85FE3CA3-ED3B-0CFB-3A94-E48A123EEA6D}"/>
              </a:ext>
            </a:extLst>
          </p:cNvPr>
          <p:cNvGrpSpPr/>
          <p:nvPr/>
        </p:nvGrpSpPr>
        <p:grpSpPr>
          <a:xfrm>
            <a:off x="1494457" y="1412776"/>
            <a:ext cx="3523058" cy="2894863"/>
            <a:chOff x="1494457" y="1412776"/>
            <a:chExt cx="3523058" cy="2894863"/>
          </a:xfrm>
        </p:grpSpPr>
        <p:sp>
          <p:nvSpPr>
            <p:cNvPr id="56" name="Ok: Şeritli Sağ 55">
              <a:extLst>
                <a:ext uri="{FF2B5EF4-FFF2-40B4-BE49-F238E27FC236}">
                  <a16:creationId xmlns:a16="http://schemas.microsoft.com/office/drawing/2014/main" id="{C546F578-5200-422E-837B-5EB7D6AEF65C}"/>
                </a:ext>
              </a:extLst>
            </p:cNvPr>
            <p:cNvSpPr/>
            <p:nvPr/>
          </p:nvSpPr>
          <p:spPr>
            <a:xfrm>
              <a:off x="1494457" y="3746090"/>
              <a:ext cx="1736090" cy="561549"/>
            </a:xfrm>
            <a:prstGeom prst="strip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55" name="Ok: Şeritli Sağ 54">
              <a:extLst>
                <a:ext uri="{FF2B5EF4-FFF2-40B4-BE49-F238E27FC236}">
                  <a16:creationId xmlns:a16="http://schemas.microsoft.com/office/drawing/2014/main" id="{6DB801E5-B5D4-4016-A501-06223898603D}"/>
                </a:ext>
              </a:extLst>
            </p:cNvPr>
            <p:cNvSpPr/>
            <p:nvPr/>
          </p:nvSpPr>
          <p:spPr>
            <a:xfrm rot="16200000">
              <a:off x="3954009" y="1874905"/>
              <a:ext cx="1440159" cy="515902"/>
            </a:xfrm>
            <a:prstGeom prst="strip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57" name="Ok: Şeritli Sağ 56">
              <a:extLst>
                <a:ext uri="{FF2B5EF4-FFF2-40B4-BE49-F238E27FC236}">
                  <a16:creationId xmlns:a16="http://schemas.microsoft.com/office/drawing/2014/main" id="{8E3E96EC-FB84-47D6-AD18-0C04994F07DF}"/>
                </a:ext>
              </a:extLst>
            </p:cNvPr>
            <p:cNvSpPr/>
            <p:nvPr/>
          </p:nvSpPr>
          <p:spPr>
            <a:xfrm rot="19593193">
              <a:off x="2940442" y="3087338"/>
              <a:ext cx="2077073" cy="615497"/>
            </a:xfrm>
            <a:prstGeom prst="strip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</p:grpSp>
      <p:grpSp>
        <p:nvGrpSpPr>
          <p:cNvPr id="21" name="Grup 20">
            <a:extLst>
              <a:ext uri="{FF2B5EF4-FFF2-40B4-BE49-F238E27FC236}">
                <a16:creationId xmlns:a16="http://schemas.microsoft.com/office/drawing/2014/main" id="{A8052F0D-6978-4E57-234C-FE87B81FD84C}"/>
              </a:ext>
            </a:extLst>
          </p:cNvPr>
          <p:cNvGrpSpPr/>
          <p:nvPr/>
        </p:nvGrpSpPr>
        <p:grpSpPr>
          <a:xfrm>
            <a:off x="3050995" y="2636913"/>
            <a:ext cx="4130925" cy="4132527"/>
            <a:chOff x="3050995" y="2636913"/>
            <a:chExt cx="4130925" cy="4132527"/>
          </a:xfrm>
        </p:grpSpPr>
        <p:sp>
          <p:nvSpPr>
            <p:cNvPr id="52" name="Ok: Şeritli Sağ 51">
              <a:extLst>
                <a:ext uri="{FF2B5EF4-FFF2-40B4-BE49-F238E27FC236}">
                  <a16:creationId xmlns:a16="http://schemas.microsoft.com/office/drawing/2014/main" id="{77D65AE8-4D39-4232-A4BC-18219CF5C677}"/>
                </a:ext>
              </a:extLst>
            </p:cNvPr>
            <p:cNvSpPr/>
            <p:nvPr/>
          </p:nvSpPr>
          <p:spPr>
            <a:xfrm rot="5400000">
              <a:off x="2398656" y="5319886"/>
              <a:ext cx="2260318" cy="638789"/>
            </a:xfrm>
            <a:prstGeom prst="striped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54" name="Ok: Şeritli Sağ 53">
              <a:extLst>
                <a:ext uri="{FF2B5EF4-FFF2-40B4-BE49-F238E27FC236}">
                  <a16:creationId xmlns:a16="http://schemas.microsoft.com/office/drawing/2014/main" id="{ADB46BC1-8FDB-4D4C-82F5-60738DB92A9C}"/>
                </a:ext>
              </a:extLst>
            </p:cNvPr>
            <p:cNvSpPr/>
            <p:nvPr/>
          </p:nvSpPr>
          <p:spPr>
            <a:xfrm rot="8750126">
              <a:off x="3050995" y="3485122"/>
              <a:ext cx="2937387" cy="601253"/>
            </a:xfrm>
            <a:prstGeom prst="striped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53" name="Ok: Şeritli Sağ 52">
              <a:extLst>
                <a:ext uri="{FF2B5EF4-FFF2-40B4-BE49-F238E27FC236}">
                  <a16:creationId xmlns:a16="http://schemas.microsoft.com/office/drawing/2014/main" id="{C325F4CC-A0E0-492C-B8DB-CB711A5B36E2}"/>
                </a:ext>
              </a:extLst>
            </p:cNvPr>
            <p:cNvSpPr/>
            <p:nvPr/>
          </p:nvSpPr>
          <p:spPr>
            <a:xfrm rot="10800000">
              <a:off x="5508104" y="2636913"/>
              <a:ext cx="1673816" cy="541537"/>
            </a:xfrm>
            <a:prstGeom prst="striped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</p:grpSp>
      <p:sp>
        <p:nvSpPr>
          <p:cNvPr id="17" name="Ok: Bükülü 16">
            <a:extLst>
              <a:ext uri="{FF2B5EF4-FFF2-40B4-BE49-F238E27FC236}">
                <a16:creationId xmlns:a16="http://schemas.microsoft.com/office/drawing/2014/main" id="{9219B2B3-7E39-39F3-BD4D-271904FF92C8}"/>
              </a:ext>
            </a:extLst>
          </p:cNvPr>
          <p:cNvSpPr/>
          <p:nvPr/>
        </p:nvSpPr>
        <p:spPr>
          <a:xfrm rot="10800000">
            <a:off x="1476475" y="1740234"/>
            <a:ext cx="950137" cy="929714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>
              <a:solidFill>
                <a:schemeClr val="bg1"/>
              </a:solidFill>
            </a:endParaRPr>
          </a:p>
        </p:txBody>
      </p:sp>
      <p:sp>
        <p:nvSpPr>
          <p:cNvPr id="23" name="Ok: Bükülü 22">
            <a:extLst>
              <a:ext uri="{FF2B5EF4-FFF2-40B4-BE49-F238E27FC236}">
                <a16:creationId xmlns:a16="http://schemas.microsoft.com/office/drawing/2014/main" id="{149C1D66-10F3-78C3-1C47-4C0CE01C08A6}"/>
              </a:ext>
            </a:extLst>
          </p:cNvPr>
          <p:cNvSpPr/>
          <p:nvPr/>
        </p:nvSpPr>
        <p:spPr>
          <a:xfrm>
            <a:off x="6045256" y="4265578"/>
            <a:ext cx="1597024" cy="954902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>
              <a:solidFill>
                <a:schemeClr val="bg1"/>
              </a:solidFill>
            </a:endParaRPr>
          </a:p>
        </p:txBody>
      </p:sp>
      <p:grpSp>
        <p:nvGrpSpPr>
          <p:cNvPr id="64" name="Grup 63">
            <a:extLst>
              <a:ext uri="{FF2B5EF4-FFF2-40B4-BE49-F238E27FC236}">
                <a16:creationId xmlns:a16="http://schemas.microsoft.com/office/drawing/2014/main" id="{CD13915C-2D20-4538-EFCC-0B722B7D148E}"/>
              </a:ext>
            </a:extLst>
          </p:cNvPr>
          <p:cNvGrpSpPr/>
          <p:nvPr/>
        </p:nvGrpSpPr>
        <p:grpSpPr>
          <a:xfrm>
            <a:off x="836621" y="854861"/>
            <a:ext cx="2987675" cy="742950"/>
            <a:chOff x="1157131" y="566731"/>
            <a:chExt cx="2987675" cy="742950"/>
          </a:xfrm>
        </p:grpSpPr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93BF75C4-61E8-4EF5-A874-FAFDB2E5339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131" y="566731"/>
              <a:ext cx="2987675" cy="742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819F972-EA93-0DB7-0342-127EC68D16A8}"/>
                </a:ext>
              </a:extLst>
            </p:cNvPr>
            <p:cNvSpPr/>
            <p:nvPr/>
          </p:nvSpPr>
          <p:spPr>
            <a:xfrm>
              <a:off x="3481514" y="921922"/>
              <a:ext cx="299524" cy="31323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E11A1C8-D2CE-133B-5499-F027F8C5B41B}"/>
                </a:ext>
              </a:extLst>
            </p:cNvPr>
            <p:cNvSpPr/>
            <p:nvPr/>
          </p:nvSpPr>
          <p:spPr>
            <a:xfrm>
              <a:off x="2948433" y="921922"/>
              <a:ext cx="299524" cy="31323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9FAB310-BC78-87B0-3DCB-662E920747EB}"/>
                </a:ext>
              </a:extLst>
            </p:cNvPr>
            <p:cNvSpPr/>
            <p:nvPr/>
          </p:nvSpPr>
          <p:spPr>
            <a:xfrm>
              <a:off x="2336225" y="923977"/>
              <a:ext cx="299524" cy="31323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85977DE-953C-3A6B-D523-EE9A07593DA6}"/>
                </a:ext>
              </a:extLst>
            </p:cNvPr>
            <p:cNvSpPr/>
            <p:nvPr/>
          </p:nvSpPr>
          <p:spPr>
            <a:xfrm>
              <a:off x="2091430" y="938206"/>
              <a:ext cx="299524" cy="31323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F3FC153-1C05-E155-AF31-4A3CAA20CDEA}"/>
                </a:ext>
              </a:extLst>
            </p:cNvPr>
            <p:cNvSpPr/>
            <p:nvPr/>
          </p:nvSpPr>
          <p:spPr>
            <a:xfrm>
              <a:off x="1192946" y="923978"/>
              <a:ext cx="299524" cy="31323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66" name="Grup 65">
            <a:extLst>
              <a:ext uri="{FF2B5EF4-FFF2-40B4-BE49-F238E27FC236}">
                <a16:creationId xmlns:a16="http://schemas.microsoft.com/office/drawing/2014/main" id="{06F3639B-8C87-444B-1F24-AA82C8831F4E}"/>
              </a:ext>
            </a:extLst>
          </p:cNvPr>
          <p:cNvGrpSpPr/>
          <p:nvPr/>
        </p:nvGrpSpPr>
        <p:grpSpPr>
          <a:xfrm>
            <a:off x="7941456" y="740906"/>
            <a:ext cx="676275" cy="3005184"/>
            <a:chOff x="8175718" y="892457"/>
            <a:chExt cx="676275" cy="3005184"/>
          </a:xfrm>
        </p:grpSpPr>
        <p:grpSp>
          <p:nvGrpSpPr>
            <p:cNvPr id="65" name="Grup 64">
              <a:extLst>
                <a:ext uri="{FF2B5EF4-FFF2-40B4-BE49-F238E27FC236}">
                  <a16:creationId xmlns:a16="http://schemas.microsoft.com/office/drawing/2014/main" id="{21E0DE1F-9E3A-922B-9F22-B60063117455}"/>
                </a:ext>
              </a:extLst>
            </p:cNvPr>
            <p:cNvGrpSpPr/>
            <p:nvPr/>
          </p:nvGrpSpPr>
          <p:grpSpPr>
            <a:xfrm>
              <a:off x="8175718" y="892457"/>
              <a:ext cx="676275" cy="3005184"/>
              <a:chOff x="7753344" y="973044"/>
              <a:chExt cx="676275" cy="3005184"/>
            </a:xfrm>
          </p:grpSpPr>
          <p:pic>
            <p:nvPicPr>
              <p:cNvPr id="13" name="Resim 12">
                <a:extLst>
                  <a:ext uri="{FF2B5EF4-FFF2-40B4-BE49-F238E27FC236}">
                    <a16:creationId xmlns:a16="http://schemas.microsoft.com/office/drawing/2014/main" id="{DED833C3-5D58-460A-B4C7-FCDFD6F013E0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6597644" y="2146253"/>
                <a:ext cx="2987675" cy="6762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3BE3892-BDE5-73E9-1D26-B36095A418D8}"/>
                  </a:ext>
                </a:extLst>
              </p:cNvPr>
              <p:cNvSpPr/>
              <p:nvPr/>
            </p:nvSpPr>
            <p:spPr>
              <a:xfrm>
                <a:off x="7753995" y="3376567"/>
                <a:ext cx="299524" cy="31323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70EDEF8-57E9-7643-D97A-CEA3ADF54AF1}"/>
                  </a:ext>
                </a:extLst>
              </p:cNvPr>
              <p:cNvSpPr/>
              <p:nvPr/>
            </p:nvSpPr>
            <p:spPr>
              <a:xfrm>
                <a:off x="7753344" y="2192426"/>
                <a:ext cx="299524" cy="31323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2ABD265-4CD9-2373-4CE2-44C2AF298515}"/>
                  </a:ext>
                </a:extLst>
              </p:cNvPr>
              <p:cNvSpPr/>
              <p:nvPr/>
            </p:nvSpPr>
            <p:spPr>
              <a:xfrm>
                <a:off x="7815306" y="973044"/>
                <a:ext cx="299524" cy="31323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F1F54E6-71A5-61BA-4DAB-3297134B7C2D}"/>
                  </a:ext>
                </a:extLst>
              </p:cNvPr>
              <p:cNvSpPr/>
              <p:nvPr/>
            </p:nvSpPr>
            <p:spPr>
              <a:xfrm>
                <a:off x="7787256" y="3092631"/>
                <a:ext cx="299524" cy="31323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50F9227-2DB8-7CAD-40AC-B8C640DE749B}"/>
                </a:ext>
              </a:extLst>
            </p:cNvPr>
            <p:cNvSpPr/>
            <p:nvPr/>
          </p:nvSpPr>
          <p:spPr>
            <a:xfrm>
              <a:off x="8206329" y="1519769"/>
              <a:ext cx="299524" cy="31323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70" name="Grup 69">
            <a:extLst>
              <a:ext uri="{FF2B5EF4-FFF2-40B4-BE49-F238E27FC236}">
                <a16:creationId xmlns:a16="http://schemas.microsoft.com/office/drawing/2014/main" id="{BFD0E5B0-3214-3D3B-AED2-BACF6349058D}"/>
              </a:ext>
            </a:extLst>
          </p:cNvPr>
          <p:cNvGrpSpPr/>
          <p:nvPr/>
        </p:nvGrpSpPr>
        <p:grpSpPr>
          <a:xfrm>
            <a:off x="5225674" y="5520904"/>
            <a:ext cx="3082925" cy="647700"/>
            <a:chOff x="4441403" y="5836602"/>
            <a:chExt cx="3082925" cy="647700"/>
          </a:xfrm>
        </p:grpSpPr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53F5AE1E-9EE9-4E5A-B8E2-53D08143761F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441403" y="5836602"/>
              <a:ext cx="3082925" cy="647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D9B0BAD-09B6-22A3-8CEB-064B61E9FD32}"/>
                </a:ext>
              </a:extLst>
            </p:cNvPr>
            <p:cNvSpPr/>
            <p:nvPr/>
          </p:nvSpPr>
          <p:spPr>
            <a:xfrm>
              <a:off x="4756747" y="5855907"/>
              <a:ext cx="288032" cy="29441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2299EF5-F4D7-ADF6-52FC-7F7BB59FCD7F}"/>
                </a:ext>
              </a:extLst>
            </p:cNvPr>
            <p:cNvSpPr/>
            <p:nvPr/>
          </p:nvSpPr>
          <p:spPr>
            <a:xfrm>
              <a:off x="7236296" y="5866042"/>
              <a:ext cx="288032" cy="29441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DCA9541-F26D-DEC4-A3EA-6AD6120F65C2}"/>
                </a:ext>
              </a:extLst>
            </p:cNvPr>
            <p:cNvSpPr/>
            <p:nvPr/>
          </p:nvSpPr>
          <p:spPr>
            <a:xfrm>
              <a:off x="5388545" y="5876609"/>
              <a:ext cx="288032" cy="29441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85406E1-AB19-6E26-BBB7-BA27104A7B7C}"/>
                </a:ext>
              </a:extLst>
            </p:cNvPr>
            <p:cNvSpPr/>
            <p:nvPr/>
          </p:nvSpPr>
          <p:spPr>
            <a:xfrm>
              <a:off x="6283054" y="5874892"/>
              <a:ext cx="288032" cy="29441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FEE2E6C-09F0-DD82-9601-EA8F241D436E}"/>
                </a:ext>
              </a:extLst>
            </p:cNvPr>
            <p:cNvSpPr/>
            <p:nvPr/>
          </p:nvSpPr>
          <p:spPr>
            <a:xfrm>
              <a:off x="5943871" y="5866042"/>
              <a:ext cx="288032" cy="29441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78" name="Grup 77">
            <a:extLst>
              <a:ext uri="{FF2B5EF4-FFF2-40B4-BE49-F238E27FC236}">
                <a16:creationId xmlns:a16="http://schemas.microsoft.com/office/drawing/2014/main" id="{213292C5-F6CB-6627-6F82-576E8650421C}"/>
              </a:ext>
            </a:extLst>
          </p:cNvPr>
          <p:cNvGrpSpPr/>
          <p:nvPr/>
        </p:nvGrpSpPr>
        <p:grpSpPr>
          <a:xfrm>
            <a:off x="964168" y="3599293"/>
            <a:ext cx="666750" cy="3082926"/>
            <a:chOff x="-80839" y="3702524"/>
            <a:chExt cx="666750" cy="3082926"/>
          </a:xfrm>
        </p:grpSpPr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D2D4B663-B811-4EED-A021-C72614260412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288927" y="4910612"/>
              <a:ext cx="3082925" cy="6667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7" name="Grup 76">
              <a:extLst>
                <a:ext uri="{FF2B5EF4-FFF2-40B4-BE49-F238E27FC236}">
                  <a16:creationId xmlns:a16="http://schemas.microsoft.com/office/drawing/2014/main" id="{B89E777E-C4E2-A942-68A2-C063AAE8676E}"/>
                </a:ext>
              </a:extLst>
            </p:cNvPr>
            <p:cNvGrpSpPr/>
            <p:nvPr/>
          </p:nvGrpSpPr>
          <p:grpSpPr>
            <a:xfrm>
              <a:off x="197620" y="4033095"/>
              <a:ext cx="322508" cy="2752355"/>
              <a:chOff x="601708" y="4033094"/>
              <a:chExt cx="322508" cy="2752355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809F3D99-379C-D11B-F6E8-ABEE90EB37F2}"/>
                  </a:ext>
                </a:extLst>
              </p:cNvPr>
              <p:cNvSpPr/>
              <p:nvPr/>
            </p:nvSpPr>
            <p:spPr>
              <a:xfrm>
                <a:off x="601708" y="4412548"/>
                <a:ext cx="288032" cy="29441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AEE8E43-9543-B966-6CE0-DCD9D211F0C0}"/>
                  </a:ext>
                </a:extLst>
              </p:cNvPr>
              <p:cNvSpPr/>
              <p:nvPr/>
            </p:nvSpPr>
            <p:spPr>
              <a:xfrm>
                <a:off x="623948" y="5855446"/>
                <a:ext cx="288032" cy="29441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76" name="Grup 75">
                <a:extLst>
                  <a:ext uri="{FF2B5EF4-FFF2-40B4-BE49-F238E27FC236}">
                    <a16:creationId xmlns:a16="http://schemas.microsoft.com/office/drawing/2014/main" id="{DCDD6739-E0AF-370A-A94F-38581F7E9ED2}"/>
                  </a:ext>
                </a:extLst>
              </p:cNvPr>
              <p:cNvGrpSpPr/>
              <p:nvPr/>
            </p:nvGrpSpPr>
            <p:grpSpPr>
              <a:xfrm>
                <a:off x="623948" y="4033094"/>
                <a:ext cx="300268" cy="2752355"/>
                <a:chOff x="623948" y="4033094"/>
                <a:chExt cx="300268" cy="2752355"/>
              </a:xfrm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73557FEB-9928-8F70-1238-D294A3614396}"/>
                    </a:ext>
                  </a:extLst>
                </p:cNvPr>
                <p:cNvSpPr/>
                <p:nvPr/>
              </p:nvSpPr>
              <p:spPr>
                <a:xfrm>
                  <a:off x="623948" y="5219853"/>
                  <a:ext cx="288032" cy="29441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1D2E99FA-A7CA-90F4-9A42-E4DC3F142E52}"/>
                    </a:ext>
                  </a:extLst>
                </p:cNvPr>
                <p:cNvSpPr/>
                <p:nvPr/>
              </p:nvSpPr>
              <p:spPr>
                <a:xfrm>
                  <a:off x="636184" y="4033094"/>
                  <a:ext cx="288032" cy="29441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A09BAE8A-59F7-A0D5-D20C-2996813ABFB9}"/>
                    </a:ext>
                  </a:extLst>
                </p:cNvPr>
                <p:cNvSpPr/>
                <p:nvPr/>
              </p:nvSpPr>
              <p:spPr>
                <a:xfrm>
                  <a:off x="628308" y="6491039"/>
                  <a:ext cx="288032" cy="29441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</p:grpSp>
      </p:grpSp>
      <p:sp>
        <p:nvSpPr>
          <p:cNvPr id="79" name="On İki Kenarlı 78">
            <a:extLst>
              <a:ext uri="{FF2B5EF4-FFF2-40B4-BE49-F238E27FC236}">
                <a16:creationId xmlns:a16="http://schemas.microsoft.com/office/drawing/2014/main" id="{476A8115-96BA-C8DB-91E4-C0E92B33472D}"/>
              </a:ext>
            </a:extLst>
          </p:cNvPr>
          <p:cNvSpPr/>
          <p:nvPr/>
        </p:nvSpPr>
        <p:spPr>
          <a:xfrm>
            <a:off x="119765" y="896068"/>
            <a:ext cx="644398" cy="650364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A</a:t>
            </a:r>
          </a:p>
        </p:txBody>
      </p:sp>
      <p:sp>
        <p:nvSpPr>
          <p:cNvPr id="80" name="On İki Kenarlı 79">
            <a:extLst>
              <a:ext uri="{FF2B5EF4-FFF2-40B4-BE49-F238E27FC236}">
                <a16:creationId xmlns:a16="http://schemas.microsoft.com/office/drawing/2014/main" id="{C7492FE9-F49F-DD19-3A07-F92E0D619968}"/>
              </a:ext>
            </a:extLst>
          </p:cNvPr>
          <p:cNvSpPr/>
          <p:nvPr/>
        </p:nvSpPr>
        <p:spPr>
          <a:xfrm>
            <a:off x="7202670" y="1062564"/>
            <a:ext cx="644398" cy="650364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</a:t>
            </a:r>
          </a:p>
        </p:txBody>
      </p:sp>
      <p:sp>
        <p:nvSpPr>
          <p:cNvPr id="81" name="On İki Kenarlı 80">
            <a:extLst>
              <a:ext uri="{FF2B5EF4-FFF2-40B4-BE49-F238E27FC236}">
                <a16:creationId xmlns:a16="http://schemas.microsoft.com/office/drawing/2014/main" id="{6BD873A8-326F-179A-7B4B-20272BD31784}"/>
              </a:ext>
            </a:extLst>
          </p:cNvPr>
          <p:cNvSpPr/>
          <p:nvPr/>
        </p:nvSpPr>
        <p:spPr>
          <a:xfrm>
            <a:off x="8336192" y="5490888"/>
            <a:ext cx="644398" cy="650364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C</a:t>
            </a:r>
          </a:p>
        </p:txBody>
      </p:sp>
      <p:sp>
        <p:nvSpPr>
          <p:cNvPr id="82" name="On İki Kenarlı 81">
            <a:extLst>
              <a:ext uri="{FF2B5EF4-FFF2-40B4-BE49-F238E27FC236}">
                <a16:creationId xmlns:a16="http://schemas.microsoft.com/office/drawing/2014/main" id="{791612F6-C549-97F5-03E6-073517517A94}"/>
              </a:ext>
            </a:extLst>
          </p:cNvPr>
          <p:cNvSpPr/>
          <p:nvPr/>
        </p:nvSpPr>
        <p:spPr>
          <a:xfrm>
            <a:off x="81698" y="5148253"/>
            <a:ext cx="644398" cy="650364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4948757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Üst Köşelerinden Biri Yuvarlatılmış, Biri Kesik 3">
            <a:extLst>
              <a:ext uri="{FF2B5EF4-FFF2-40B4-BE49-F238E27FC236}">
                <a16:creationId xmlns:a16="http://schemas.microsoft.com/office/drawing/2014/main" id="{EEB7A956-EB8F-4358-B856-A35974F93C41}"/>
              </a:ext>
            </a:extLst>
          </p:cNvPr>
          <p:cNvSpPr/>
          <p:nvPr/>
        </p:nvSpPr>
        <p:spPr>
          <a:xfrm>
            <a:off x="908271" y="4884374"/>
            <a:ext cx="1062990" cy="1753870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21B64FEB-A82C-4081-A50D-DAD6110F18FE}"/>
              </a:ext>
            </a:extLst>
          </p:cNvPr>
          <p:cNvSpPr/>
          <p:nvPr/>
        </p:nvSpPr>
        <p:spPr>
          <a:xfrm rot="16200000">
            <a:off x="3252631" y="5649232"/>
            <a:ext cx="1784350" cy="2546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6" name="Dikdörtgen: Üst Köşelerinden Biri Yuvarlatılmış, Biri Kesik 5">
            <a:extLst>
              <a:ext uri="{FF2B5EF4-FFF2-40B4-BE49-F238E27FC236}">
                <a16:creationId xmlns:a16="http://schemas.microsoft.com/office/drawing/2014/main" id="{B751B83B-5472-4EFF-873C-2C6D2D12048F}"/>
              </a:ext>
            </a:extLst>
          </p:cNvPr>
          <p:cNvSpPr/>
          <p:nvPr/>
        </p:nvSpPr>
        <p:spPr>
          <a:xfrm rot="16200000">
            <a:off x="6416521" y="5027272"/>
            <a:ext cx="1582420" cy="1597025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80521291-89BB-43C4-817A-DFB1A5552E7C}"/>
              </a:ext>
            </a:extLst>
          </p:cNvPr>
          <p:cNvSpPr/>
          <p:nvPr/>
        </p:nvSpPr>
        <p:spPr>
          <a:xfrm>
            <a:off x="849119" y="3471976"/>
            <a:ext cx="1211580" cy="2546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8" name="Dikdörtgen: Üst Köşelerinden Biri Yuvarlatılmış, Biri Kesik 7">
            <a:extLst>
              <a:ext uri="{FF2B5EF4-FFF2-40B4-BE49-F238E27FC236}">
                <a16:creationId xmlns:a16="http://schemas.microsoft.com/office/drawing/2014/main" id="{2196DF62-E75C-4ABF-BBBF-88A2590AAF92}"/>
              </a:ext>
            </a:extLst>
          </p:cNvPr>
          <p:cNvSpPr/>
          <p:nvPr/>
        </p:nvSpPr>
        <p:spPr>
          <a:xfrm rot="10800000" flipH="1">
            <a:off x="912337" y="801325"/>
            <a:ext cx="1071245" cy="1400810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highlight>
                <a:srgbClr val="C0C0C0"/>
              </a:highligh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9" name="Dikdörtgen: Üst Köşelerinden Biri Yuvarlatılmış, Biri Kesik 8">
            <a:extLst>
              <a:ext uri="{FF2B5EF4-FFF2-40B4-BE49-F238E27FC236}">
                <a16:creationId xmlns:a16="http://schemas.microsoft.com/office/drawing/2014/main" id="{801259E7-48AA-40AC-95B6-E225DA1C4FC5}"/>
              </a:ext>
            </a:extLst>
          </p:cNvPr>
          <p:cNvSpPr/>
          <p:nvPr/>
        </p:nvSpPr>
        <p:spPr>
          <a:xfrm rot="10800000">
            <a:off x="6643212" y="904825"/>
            <a:ext cx="1062990" cy="1297309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15226905-579C-4F3A-AD2E-11EBCF59F41C}"/>
              </a:ext>
            </a:extLst>
          </p:cNvPr>
          <p:cNvSpPr/>
          <p:nvPr/>
        </p:nvSpPr>
        <p:spPr>
          <a:xfrm>
            <a:off x="6312748" y="3249250"/>
            <a:ext cx="1211580" cy="2546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F4BBA6C-12D4-45E8-8718-40725527716D}"/>
              </a:ext>
            </a:extLst>
          </p:cNvPr>
          <p:cNvSpPr/>
          <p:nvPr/>
        </p:nvSpPr>
        <p:spPr>
          <a:xfrm rot="16200000">
            <a:off x="3539016" y="1469026"/>
            <a:ext cx="1211580" cy="2546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16" name="On İki Kenarlı 15">
            <a:extLst>
              <a:ext uri="{FF2B5EF4-FFF2-40B4-BE49-F238E27FC236}">
                <a16:creationId xmlns:a16="http://schemas.microsoft.com/office/drawing/2014/main" id="{7A851257-0AE6-44D1-8BB0-E8287158B8C9}"/>
              </a:ext>
            </a:extLst>
          </p:cNvPr>
          <p:cNvSpPr/>
          <p:nvPr/>
        </p:nvSpPr>
        <p:spPr>
          <a:xfrm>
            <a:off x="5247518" y="723050"/>
            <a:ext cx="644398" cy="650364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3</a:t>
            </a:r>
          </a:p>
        </p:txBody>
      </p:sp>
      <p:sp>
        <p:nvSpPr>
          <p:cNvPr id="100" name="Ok: Şeritli Sağ 99">
            <a:extLst>
              <a:ext uri="{FF2B5EF4-FFF2-40B4-BE49-F238E27FC236}">
                <a16:creationId xmlns:a16="http://schemas.microsoft.com/office/drawing/2014/main" id="{EEECE5DC-76B3-424D-8998-A2E32BA0332C}"/>
              </a:ext>
            </a:extLst>
          </p:cNvPr>
          <p:cNvSpPr/>
          <p:nvPr/>
        </p:nvSpPr>
        <p:spPr>
          <a:xfrm rot="5400000">
            <a:off x="710695" y="3291578"/>
            <a:ext cx="3958875" cy="666752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102" name="Ok: Şeritli Sağ 101">
            <a:extLst>
              <a:ext uri="{FF2B5EF4-FFF2-40B4-BE49-F238E27FC236}">
                <a16:creationId xmlns:a16="http://schemas.microsoft.com/office/drawing/2014/main" id="{D5907DC2-9D6F-4376-AD47-9A040B707CF1}"/>
              </a:ext>
            </a:extLst>
          </p:cNvPr>
          <p:cNvSpPr/>
          <p:nvPr/>
        </p:nvSpPr>
        <p:spPr>
          <a:xfrm rot="16200000">
            <a:off x="3605283" y="3152915"/>
            <a:ext cx="3808706" cy="644398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>
              <a:solidFill>
                <a:schemeClr val="bg1"/>
              </a:solidFill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E38A6593-7C58-E307-E925-1EC2CE876748}"/>
              </a:ext>
            </a:extLst>
          </p:cNvPr>
          <p:cNvGrpSpPr/>
          <p:nvPr/>
        </p:nvGrpSpPr>
        <p:grpSpPr>
          <a:xfrm>
            <a:off x="1504821" y="1876462"/>
            <a:ext cx="474891" cy="3915367"/>
            <a:chOff x="1504821" y="1876462"/>
            <a:chExt cx="474891" cy="3915367"/>
          </a:xfrm>
        </p:grpSpPr>
        <p:grpSp>
          <p:nvGrpSpPr>
            <p:cNvPr id="50" name="Grup 49">
              <a:extLst>
                <a:ext uri="{FF2B5EF4-FFF2-40B4-BE49-F238E27FC236}">
                  <a16:creationId xmlns:a16="http://schemas.microsoft.com/office/drawing/2014/main" id="{097FDB14-61B5-4CC5-9CDD-A4B2651E8FBB}"/>
                </a:ext>
              </a:extLst>
            </p:cNvPr>
            <p:cNvGrpSpPr/>
            <p:nvPr/>
          </p:nvGrpSpPr>
          <p:grpSpPr>
            <a:xfrm>
              <a:off x="1504821" y="3663227"/>
              <a:ext cx="425820" cy="2128602"/>
              <a:chOff x="4358956" y="1221746"/>
              <a:chExt cx="425820" cy="2128602"/>
            </a:xfrm>
          </p:grpSpPr>
          <p:sp>
            <p:nvSpPr>
              <p:cNvPr id="51" name="Ok: Köşeli Çift Ayraç 50">
                <a:extLst>
                  <a:ext uri="{FF2B5EF4-FFF2-40B4-BE49-F238E27FC236}">
                    <a16:creationId xmlns:a16="http://schemas.microsoft.com/office/drawing/2014/main" id="{2E89FEE7-F9BF-476E-A1F8-BAA0049DE13A}"/>
                  </a:ext>
                </a:extLst>
              </p:cNvPr>
              <p:cNvSpPr/>
              <p:nvPr/>
            </p:nvSpPr>
            <p:spPr>
              <a:xfrm rot="16200000">
                <a:off x="4554785" y="3130985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2" name="Ok: Köşeli Çift Ayraç 51">
                <a:extLst>
                  <a:ext uri="{FF2B5EF4-FFF2-40B4-BE49-F238E27FC236}">
                    <a16:creationId xmlns:a16="http://schemas.microsoft.com/office/drawing/2014/main" id="{8715D16D-24CE-4712-9713-1F6A6C6A99C4}"/>
                  </a:ext>
                </a:extLst>
              </p:cNvPr>
              <p:cNvSpPr/>
              <p:nvPr/>
            </p:nvSpPr>
            <p:spPr>
              <a:xfrm rot="16200000">
                <a:off x="4565414" y="2737595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3" name="Ok: Köşeli Çift Ayraç 52">
                <a:extLst>
                  <a:ext uri="{FF2B5EF4-FFF2-40B4-BE49-F238E27FC236}">
                    <a16:creationId xmlns:a16="http://schemas.microsoft.com/office/drawing/2014/main" id="{5EAA2478-F02B-45E1-BBD1-71C1391333CE}"/>
                  </a:ext>
                </a:extLst>
              </p:cNvPr>
              <p:cNvSpPr/>
              <p:nvPr/>
            </p:nvSpPr>
            <p:spPr>
              <a:xfrm rot="16200000">
                <a:off x="4554785" y="2227252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4" name="Ok: Köşeli Çift Ayraç 53">
                <a:extLst>
                  <a:ext uri="{FF2B5EF4-FFF2-40B4-BE49-F238E27FC236}">
                    <a16:creationId xmlns:a16="http://schemas.microsoft.com/office/drawing/2014/main" id="{980EDA4E-73F8-4F39-B475-B8826185B7D5}"/>
                  </a:ext>
                </a:extLst>
              </p:cNvPr>
              <p:cNvSpPr/>
              <p:nvPr/>
            </p:nvSpPr>
            <p:spPr>
              <a:xfrm rot="16200000">
                <a:off x="4554786" y="1770070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5" name="Ok: Köşeli Çift Ayraç 54">
                <a:extLst>
                  <a:ext uri="{FF2B5EF4-FFF2-40B4-BE49-F238E27FC236}">
                    <a16:creationId xmlns:a16="http://schemas.microsoft.com/office/drawing/2014/main" id="{3D25ED14-9553-444D-8C2B-C5B8E4475D76}"/>
                  </a:ext>
                </a:extLst>
              </p:cNvPr>
              <p:cNvSpPr/>
              <p:nvPr/>
            </p:nvSpPr>
            <p:spPr>
              <a:xfrm rot="16200000">
                <a:off x="4544158" y="1323518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6" name="Ok: Köşeli Çift Ayraç 55">
                <a:extLst>
                  <a:ext uri="{FF2B5EF4-FFF2-40B4-BE49-F238E27FC236}">
                    <a16:creationId xmlns:a16="http://schemas.microsoft.com/office/drawing/2014/main" id="{4E0F793E-81A5-42D0-841D-7F1F41FA7D2F}"/>
                  </a:ext>
                </a:extLst>
              </p:cNvPr>
              <p:cNvSpPr/>
              <p:nvPr/>
            </p:nvSpPr>
            <p:spPr>
              <a:xfrm rot="5400000">
                <a:off x="4289071" y="1312887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7" name="Ok: Köşeli Çift Ayraç 56">
                <a:extLst>
                  <a:ext uri="{FF2B5EF4-FFF2-40B4-BE49-F238E27FC236}">
                    <a16:creationId xmlns:a16="http://schemas.microsoft.com/office/drawing/2014/main" id="{B9D9D66E-3413-424C-ABD4-6877A1456678}"/>
                  </a:ext>
                </a:extLst>
              </p:cNvPr>
              <p:cNvSpPr/>
              <p:nvPr/>
            </p:nvSpPr>
            <p:spPr>
              <a:xfrm rot="5400000">
                <a:off x="4267815" y="1706276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8" name="Ok: Köşeli Çift Ayraç 57">
                <a:extLst>
                  <a:ext uri="{FF2B5EF4-FFF2-40B4-BE49-F238E27FC236}">
                    <a16:creationId xmlns:a16="http://schemas.microsoft.com/office/drawing/2014/main" id="{C0DEC441-76CD-48EA-B487-A2F06E8E0BF2}"/>
                  </a:ext>
                </a:extLst>
              </p:cNvPr>
              <p:cNvSpPr/>
              <p:nvPr/>
            </p:nvSpPr>
            <p:spPr>
              <a:xfrm rot="5400000">
                <a:off x="4289071" y="2216619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9" name="Ok: Köşeli Çift Ayraç 58">
                <a:extLst>
                  <a:ext uri="{FF2B5EF4-FFF2-40B4-BE49-F238E27FC236}">
                    <a16:creationId xmlns:a16="http://schemas.microsoft.com/office/drawing/2014/main" id="{6501C181-4ADE-4FEC-A5CD-C033CFE1FF7C}"/>
                  </a:ext>
                </a:extLst>
              </p:cNvPr>
              <p:cNvSpPr/>
              <p:nvPr/>
            </p:nvSpPr>
            <p:spPr>
              <a:xfrm rot="5400000">
                <a:off x="4278442" y="2673803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60" name="Ok: Köşeli Çift Ayraç 59">
                <a:extLst>
                  <a:ext uri="{FF2B5EF4-FFF2-40B4-BE49-F238E27FC236}">
                    <a16:creationId xmlns:a16="http://schemas.microsoft.com/office/drawing/2014/main" id="{DCE3A84B-F062-43AE-B6A8-14E993786781}"/>
                  </a:ext>
                </a:extLst>
              </p:cNvPr>
              <p:cNvSpPr/>
              <p:nvPr/>
            </p:nvSpPr>
            <p:spPr>
              <a:xfrm rot="5400000">
                <a:off x="4289071" y="3120353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Grup 103">
              <a:extLst>
                <a:ext uri="{FF2B5EF4-FFF2-40B4-BE49-F238E27FC236}">
                  <a16:creationId xmlns:a16="http://schemas.microsoft.com/office/drawing/2014/main" id="{171C7735-4738-4C1C-B4DF-941BB5C882F2}"/>
                </a:ext>
              </a:extLst>
            </p:cNvPr>
            <p:cNvGrpSpPr/>
            <p:nvPr/>
          </p:nvGrpSpPr>
          <p:grpSpPr>
            <a:xfrm>
              <a:off x="1553892" y="1876462"/>
              <a:ext cx="425820" cy="2128602"/>
              <a:chOff x="4358956" y="1221746"/>
              <a:chExt cx="425820" cy="2128602"/>
            </a:xfrm>
          </p:grpSpPr>
          <p:sp>
            <p:nvSpPr>
              <p:cNvPr id="105" name="Ok: Köşeli Çift Ayraç 104">
                <a:extLst>
                  <a:ext uri="{FF2B5EF4-FFF2-40B4-BE49-F238E27FC236}">
                    <a16:creationId xmlns:a16="http://schemas.microsoft.com/office/drawing/2014/main" id="{172FF75B-F5AF-4CA7-93E3-3696A647E958}"/>
                  </a:ext>
                </a:extLst>
              </p:cNvPr>
              <p:cNvSpPr/>
              <p:nvPr/>
            </p:nvSpPr>
            <p:spPr>
              <a:xfrm rot="16200000">
                <a:off x="4554785" y="3130985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106" name="Ok: Köşeli Çift Ayraç 105">
                <a:extLst>
                  <a:ext uri="{FF2B5EF4-FFF2-40B4-BE49-F238E27FC236}">
                    <a16:creationId xmlns:a16="http://schemas.microsoft.com/office/drawing/2014/main" id="{D0F0748A-7988-4AD0-BF7F-3B006424497F}"/>
                  </a:ext>
                </a:extLst>
              </p:cNvPr>
              <p:cNvSpPr/>
              <p:nvPr/>
            </p:nvSpPr>
            <p:spPr>
              <a:xfrm rot="16200000">
                <a:off x="4565414" y="2737595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107" name="Ok: Köşeli Çift Ayraç 106">
                <a:extLst>
                  <a:ext uri="{FF2B5EF4-FFF2-40B4-BE49-F238E27FC236}">
                    <a16:creationId xmlns:a16="http://schemas.microsoft.com/office/drawing/2014/main" id="{C7ACFEF0-CD93-4C1D-A908-9A587E82CF07}"/>
                  </a:ext>
                </a:extLst>
              </p:cNvPr>
              <p:cNvSpPr/>
              <p:nvPr/>
            </p:nvSpPr>
            <p:spPr>
              <a:xfrm rot="16200000">
                <a:off x="4554785" y="2227252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108" name="Ok: Köşeli Çift Ayraç 107">
                <a:extLst>
                  <a:ext uri="{FF2B5EF4-FFF2-40B4-BE49-F238E27FC236}">
                    <a16:creationId xmlns:a16="http://schemas.microsoft.com/office/drawing/2014/main" id="{F4F23DC2-F0B3-4449-B991-F81F22075851}"/>
                  </a:ext>
                </a:extLst>
              </p:cNvPr>
              <p:cNvSpPr/>
              <p:nvPr/>
            </p:nvSpPr>
            <p:spPr>
              <a:xfrm rot="16200000">
                <a:off x="4554786" y="1770070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109" name="Ok: Köşeli Çift Ayraç 108">
                <a:extLst>
                  <a:ext uri="{FF2B5EF4-FFF2-40B4-BE49-F238E27FC236}">
                    <a16:creationId xmlns:a16="http://schemas.microsoft.com/office/drawing/2014/main" id="{949EC96E-3450-4615-8C8D-CEDD3ACDA60F}"/>
                  </a:ext>
                </a:extLst>
              </p:cNvPr>
              <p:cNvSpPr/>
              <p:nvPr/>
            </p:nvSpPr>
            <p:spPr>
              <a:xfrm rot="16200000">
                <a:off x="4544158" y="1323518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110" name="Ok: Köşeli Çift Ayraç 109">
                <a:extLst>
                  <a:ext uri="{FF2B5EF4-FFF2-40B4-BE49-F238E27FC236}">
                    <a16:creationId xmlns:a16="http://schemas.microsoft.com/office/drawing/2014/main" id="{0DA18F34-5E1D-4AB2-8528-76A0A29252D2}"/>
                  </a:ext>
                </a:extLst>
              </p:cNvPr>
              <p:cNvSpPr/>
              <p:nvPr/>
            </p:nvSpPr>
            <p:spPr>
              <a:xfrm rot="5400000">
                <a:off x="4289071" y="1312887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111" name="Ok: Köşeli Çift Ayraç 110">
                <a:extLst>
                  <a:ext uri="{FF2B5EF4-FFF2-40B4-BE49-F238E27FC236}">
                    <a16:creationId xmlns:a16="http://schemas.microsoft.com/office/drawing/2014/main" id="{9DACB30B-798F-47AA-B145-3CA2A0FDF148}"/>
                  </a:ext>
                </a:extLst>
              </p:cNvPr>
              <p:cNvSpPr/>
              <p:nvPr/>
            </p:nvSpPr>
            <p:spPr>
              <a:xfrm rot="5400000">
                <a:off x="4267815" y="1706276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112" name="Ok: Köşeli Çift Ayraç 111">
                <a:extLst>
                  <a:ext uri="{FF2B5EF4-FFF2-40B4-BE49-F238E27FC236}">
                    <a16:creationId xmlns:a16="http://schemas.microsoft.com/office/drawing/2014/main" id="{66FE28F0-7D19-408B-B737-7F41F1E03149}"/>
                  </a:ext>
                </a:extLst>
              </p:cNvPr>
              <p:cNvSpPr/>
              <p:nvPr/>
            </p:nvSpPr>
            <p:spPr>
              <a:xfrm rot="5400000">
                <a:off x="4289071" y="2216619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113" name="Ok: Köşeli Çift Ayraç 112">
                <a:extLst>
                  <a:ext uri="{FF2B5EF4-FFF2-40B4-BE49-F238E27FC236}">
                    <a16:creationId xmlns:a16="http://schemas.microsoft.com/office/drawing/2014/main" id="{221C695C-7B5B-4162-A931-1864757CC438}"/>
                  </a:ext>
                </a:extLst>
              </p:cNvPr>
              <p:cNvSpPr/>
              <p:nvPr/>
            </p:nvSpPr>
            <p:spPr>
              <a:xfrm rot="5400000">
                <a:off x="4278442" y="2673803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114" name="Ok: Köşeli Çift Ayraç 113">
                <a:extLst>
                  <a:ext uri="{FF2B5EF4-FFF2-40B4-BE49-F238E27FC236}">
                    <a16:creationId xmlns:a16="http://schemas.microsoft.com/office/drawing/2014/main" id="{054E8780-CD2A-468A-B44C-239CD86EF71A}"/>
                  </a:ext>
                </a:extLst>
              </p:cNvPr>
              <p:cNvSpPr/>
              <p:nvPr/>
            </p:nvSpPr>
            <p:spPr>
              <a:xfrm rot="5400000">
                <a:off x="4289071" y="3120353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7" name="Grup 136">
            <a:extLst>
              <a:ext uri="{FF2B5EF4-FFF2-40B4-BE49-F238E27FC236}">
                <a16:creationId xmlns:a16="http://schemas.microsoft.com/office/drawing/2014/main" id="{13F019AF-3D62-4148-B7A0-5CAD4534868A}"/>
              </a:ext>
            </a:extLst>
          </p:cNvPr>
          <p:cNvGrpSpPr/>
          <p:nvPr/>
        </p:nvGrpSpPr>
        <p:grpSpPr>
          <a:xfrm rot="16200000">
            <a:off x="4954415" y="3205641"/>
            <a:ext cx="4414520" cy="426086"/>
            <a:chOff x="0" y="0"/>
            <a:chExt cx="4414682" cy="426248"/>
          </a:xfrm>
          <a:solidFill>
            <a:schemeClr val="accent2">
              <a:lumMod val="60000"/>
              <a:lumOff val="40000"/>
            </a:schemeClr>
          </a:solidFill>
        </p:grpSpPr>
        <p:grpSp>
          <p:nvGrpSpPr>
            <p:cNvPr id="138" name="Grup 137">
              <a:extLst>
                <a:ext uri="{FF2B5EF4-FFF2-40B4-BE49-F238E27FC236}">
                  <a16:creationId xmlns:a16="http://schemas.microsoft.com/office/drawing/2014/main" id="{C53D474A-D888-4429-A292-F1C8BA7C649A}"/>
                </a:ext>
              </a:extLst>
            </p:cNvPr>
            <p:cNvGrpSpPr/>
            <p:nvPr/>
          </p:nvGrpSpPr>
          <p:grpSpPr>
            <a:xfrm>
              <a:off x="0" y="276447"/>
              <a:ext cx="4404050" cy="149801"/>
              <a:chOff x="0" y="0"/>
              <a:chExt cx="4404050" cy="149801"/>
            </a:xfrm>
            <a:grpFill/>
          </p:grpSpPr>
          <p:sp>
            <p:nvSpPr>
              <p:cNvPr id="150" name="Ok: Köşeli Çift Ayraç 149">
                <a:extLst>
                  <a:ext uri="{FF2B5EF4-FFF2-40B4-BE49-F238E27FC236}">
                    <a16:creationId xmlns:a16="http://schemas.microsoft.com/office/drawing/2014/main" id="{535E9AA2-DE93-4562-97E3-A99AA1424AD2}"/>
                  </a:ext>
                </a:extLst>
              </p:cNvPr>
              <p:cNvSpPr/>
              <p:nvPr/>
            </p:nvSpPr>
            <p:spPr>
              <a:xfrm>
                <a:off x="0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1" name="Ok: Köşeli Çift Ayraç 150">
                <a:extLst>
                  <a:ext uri="{FF2B5EF4-FFF2-40B4-BE49-F238E27FC236}">
                    <a16:creationId xmlns:a16="http://schemas.microsoft.com/office/drawing/2014/main" id="{7AA33B2D-EF8F-4898-96FF-24BCCD1C6CAC}"/>
                  </a:ext>
                </a:extLst>
              </p:cNvPr>
              <p:cNvSpPr/>
              <p:nvPr/>
            </p:nvSpPr>
            <p:spPr>
              <a:xfrm>
                <a:off x="393405" y="21265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2" name="Ok: Köşeli Çift Ayraç 151">
                <a:extLst>
                  <a:ext uri="{FF2B5EF4-FFF2-40B4-BE49-F238E27FC236}">
                    <a16:creationId xmlns:a16="http://schemas.microsoft.com/office/drawing/2014/main" id="{8DED437B-2A5B-4627-8FFE-483C67539148}"/>
                  </a:ext>
                </a:extLst>
              </p:cNvPr>
              <p:cNvSpPr/>
              <p:nvPr/>
            </p:nvSpPr>
            <p:spPr>
              <a:xfrm>
                <a:off x="903767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3" name="Ok: Köşeli Çift Ayraç 152">
                <a:extLst>
                  <a:ext uri="{FF2B5EF4-FFF2-40B4-BE49-F238E27FC236}">
                    <a16:creationId xmlns:a16="http://schemas.microsoft.com/office/drawing/2014/main" id="{3B57BAA2-1429-4109-B1D0-0D704AF93552}"/>
                  </a:ext>
                </a:extLst>
              </p:cNvPr>
              <p:cNvSpPr/>
              <p:nvPr/>
            </p:nvSpPr>
            <p:spPr>
              <a:xfrm>
                <a:off x="1371600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4" name="Ok: Köşeli Çift Ayraç 153">
                <a:extLst>
                  <a:ext uri="{FF2B5EF4-FFF2-40B4-BE49-F238E27FC236}">
                    <a16:creationId xmlns:a16="http://schemas.microsoft.com/office/drawing/2014/main" id="{8897744F-D52F-4D94-B1CE-0C69549231E6}"/>
                  </a:ext>
                </a:extLst>
              </p:cNvPr>
              <p:cNvSpPr/>
              <p:nvPr/>
            </p:nvSpPr>
            <p:spPr>
              <a:xfrm>
                <a:off x="1807535" y="0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5" name="Ok: Köşeli Çift Ayraç 154">
                <a:extLst>
                  <a:ext uri="{FF2B5EF4-FFF2-40B4-BE49-F238E27FC236}">
                    <a16:creationId xmlns:a16="http://schemas.microsoft.com/office/drawing/2014/main" id="{03063D3C-B2AE-4191-8C56-6ED34D728C71}"/>
                  </a:ext>
                </a:extLst>
              </p:cNvPr>
              <p:cNvSpPr/>
              <p:nvPr/>
            </p:nvSpPr>
            <p:spPr>
              <a:xfrm>
                <a:off x="2286000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6" name="Ok: Köşeli Çift Ayraç 155">
                <a:extLst>
                  <a:ext uri="{FF2B5EF4-FFF2-40B4-BE49-F238E27FC236}">
                    <a16:creationId xmlns:a16="http://schemas.microsoft.com/office/drawing/2014/main" id="{8EC623AB-9986-4B7C-8954-CCAE3DDCA314}"/>
                  </a:ext>
                </a:extLst>
              </p:cNvPr>
              <p:cNvSpPr/>
              <p:nvPr/>
            </p:nvSpPr>
            <p:spPr>
              <a:xfrm>
                <a:off x="2679405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7" name="Ok: Köşeli Çift Ayraç 156">
                <a:extLst>
                  <a:ext uri="{FF2B5EF4-FFF2-40B4-BE49-F238E27FC236}">
                    <a16:creationId xmlns:a16="http://schemas.microsoft.com/office/drawing/2014/main" id="{0EFB69C4-7556-431C-AFB2-F141708D3DBC}"/>
                  </a:ext>
                </a:extLst>
              </p:cNvPr>
              <p:cNvSpPr/>
              <p:nvPr/>
            </p:nvSpPr>
            <p:spPr>
              <a:xfrm>
                <a:off x="3189767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8" name="Ok: Köşeli Çift Ayraç 157">
                <a:extLst>
                  <a:ext uri="{FF2B5EF4-FFF2-40B4-BE49-F238E27FC236}">
                    <a16:creationId xmlns:a16="http://schemas.microsoft.com/office/drawing/2014/main" id="{2D024F18-D085-41F1-A143-B2855378829C}"/>
                  </a:ext>
                </a:extLst>
              </p:cNvPr>
              <p:cNvSpPr/>
              <p:nvPr/>
            </p:nvSpPr>
            <p:spPr>
              <a:xfrm>
                <a:off x="3646967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9" name="Ok: Köşeli Çift Ayraç 158">
                <a:extLst>
                  <a:ext uri="{FF2B5EF4-FFF2-40B4-BE49-F238E27FC236}">
                    <a16:creationId xmlns:a16="http://schemas.microsoft.com/office/drawing/2014/main" id="{23E42E3B-99E0-481A-BF09-E09D70B2E2BD}"/>
                  </a:ext>
                </a:extLst>
              </p:cNvPr>
              <p:cNvSpPr/>
              <p:nvPr/>
            </p:nvSpPr>
            <p:spPr>
              <a:xfrm>
                <a:off x="4093535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</p:grpSp>
        <p:grpSp>
          <p:nvGrpSpPr>
            <p:cNvPr id="139" name="Grup 138">
              <a:extLst>
                <a:ext uri="{FF2B5EF4-FFF2-40B4-BE49-F238E27FC236}">
                  <a16:creationId xmlns:a16="http://schemas.microsoft.com/office/drawing/2014/main" id="{B6A31C0F-9DB8-4C47-A586-066800B7F813}"/>
                </a:ext>
              </a:extLst>
            </p:cNvPr>
            <p:cNvGrpSpPr/>
            <p:nvPr/>
          </p:nvGrpSpPr>
          <p:grpSpPr>
            <a:xfrm rot="10800000">
              <a:off x="10633" y="0"/>
              <a:ext cx="4404049" cy="149535"/>
              <a:chOff x="0" y="0"/>
              <a:chExt cx="4404049" cy="149535"/>
            </a:xfrm>
            <a:grpFill/>
          </p:grpSpPr>
          <p:sp>
            <p:nvSpPr>
              <p:cNvPr id="140" name="Ok: Köşeli Çift Ayraç 139">
                <a:extLst>
                  <a:ext uri="{FF2B5EF4-FFF2-40B4-BE49-F238E27FC236}">
                    <a16:creationId xmlns:a16="http://schemas.microsoft.com/office/drawing/2014/main" id="{662463E9-A18A-492B-A84E-C04500DF17E8}"/>
                  </a:ext>
                </a:extLst>
              </p:cNvPr>
              <p:cNvSpPr/>
              <p:nvPr/>
            </p:nvSpPr>
            <p:spPr>
              <a:xfrm>
                <a:off x="0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1" name="Ok: Köşeli Çift Ayraç 140">
                <a:extLst>
                  <a:ext uri="{FF2B5EF4-FFF2-40B4-BE49-F238E27FC236}">
                    <a16:creationId xmlns:a16="http://schemas.microsoft.com/office/drawing/2014/main" id="{786699E6-F4FE-41B6-AFD6-90F3E1EA8F9D}"/>
                  </a:ext>
                </a:extLst>
              </p:cNvPr>
              <p:cNvSpPr/>
              <p:nvPr/>
            </p:nvSpPr>
            <p:spPr>
              <a:xfrm>
                <a:off x="393404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2" name="Ok: Köşeli Çift Ayraç 141">
                <a:extLst>
                  <a:ext uri="{FF2B5EF4-FFF2-40B4-BE49-F238E27FC236}">
                    <a16:creationId xmlns:a16="http://schemas.microsoft.com/office/drawing/2014/main" id="{3B1C328E-F008-4643-9E25-0C7A13D7AA2F}"/>
                  </a:ext>
                </a:extLst>
              </p:cNvPr>
              <p:cNvSpPr/>
              <p:nvPr/>
            </p:nvSpPr>
            <p:spPr>
              <a:xfrm>
                <a:off x="903767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3" name="Ok: Köşeli Çift Ayraç 142">
                <a:extLst>
                  <a:ext uri="{FF2B5EF4-FFF2-40B4-BE49-F238E27FC236}">
                    <a16:creationId xmlns:a16="http://schemas.microsoft.com/office/drawing/2014/main" id="{897F9E09-288A-4E4C-BF93-6983CA54665E}"/>
                  </a:ext>
                </a:extLst>
              </p:cNvPr>
              <p:cNvSpPr/>
              <p:nvPr/>
            </p:nvSpPr>
            <p:spPr>
              <a:xfrm>
                <a:off x="1360967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4" name="Ok: Köşeli Çift Ayraç 143">
                <a:extLst>
                  <a:ext uri="{FF2B5EF4-FFF2-40B4-BE49-F238E27FC236}">
                    <a16:creationId xmlns:a16="http://schemas.microsoft.com/office/drawing/2014/main" id="{70B4CEBF-A35F-4E06-A5AB-BA7EF9946837}"/>
                  </a:ext>
                </a:extLst>
              </p:cNvPr>
              <p:cNvSpPr/>
              <p:nvPr/>
            </p:nvSpPr>
            <p:spPr>
              <a:xfrm>
                <a:off x="1807534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5" name="Ok: Köşeli Çift Ayraç 144">
                <a:extLst>
                  <a:ext uri="{FF2B5EF4-FFF2-40B4-BE49-F238E27FC236}">
                    <a16:creationId xmlns:a16="http://schemas.microsoft.com/office/drawing/2014/main" id="{E6D0D7DC-B36F-4B77-8FB9-A423D5B1E951}"/>
                  </a:ext>
                </a:extLst>
              </p:cNvPr>
              <p:cNvSpPr/>
              <p:nvPr/>
            </p:nvSpPr>
            <p:spPr>
              <a:xfrm>
                <a:off x="2286000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6" name="Ok: Köşeli Çift Ayraç 145">
                <a:extLst>
                  <a:ext uri="{FF2B5EF4-FFF2-40B4-BE49-F238E27FC236}">
                    <a16:creationId xmlns:a16="http://schemas.microsoft.com/office/drawing/2014/main" id="{79831263-7AA4-47C9-A868-4103E10CC775}"/>
                  </a:ext>
                </a:extLst>
              </p:cNvPr>
              <p:cNvSpPr/>
              <p:nvPr/>
            </p:nvSpPr>
            <p:spPr>
              <a:xfrm>
                <a:off x="2679404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7" name="Ok: Köşeli Çift Ayraç 146">
                <a:extLst>
                  <a:ext uri="{FF2B5EF4-FFF2-40B4-BE49-F238E27FC236}">
                    <a16:creationId xmlns:a16="http://schemas.microsoft.com/office/drawing/2014/main" id="{9329A46A-32EC-488D-9C2F-3CB36AEB077A}"/>
                  </a:ext>
                </a:extLst>
              </p:cNvPr>
              <p:cNvSpPr/>
              <p:nvPr/>
            </p:nvSpPr>
            <p:spPr>
              <a:xfrm>
                <a:off x="3189767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8" name="Ok: Köşeli Çift Ayraç 147">
                <a:extLst>
                  <a:ext uri="{FF2B5EF4-FFF2-40B4-BE49-F238E27FC236}">
                    <a16:creationId xmlns:a16="http://schemas.microsoft.com/office/drawing/2014/main" id="{A7072582-0233-44D0-8DC1-1E79976D4631}"/>
                  </a:ext>
                </a:extLst>
              </p:cNvPr>
              <p:cNvSpPr/>
              <p:nvPr/>
            </p:nvSpPr>
            <p:spPr>
              <a:xfrm>
                <a:off x="3646967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9" name="Ok: Köşeli Çift Ayraç 148">
                <a:extLst>
                  <a:ext uri="{FF2B5EF4-FFF2-40B4-BE49-F238E27FC236}">
                    <a16:creationId xmlns:a16="http://schemas.microsoft.com/office/drawing/2014/main" id="{7023C4FE-5781-42B9-9510-F0DB3961E34F}"/>
                  </a:ext>
                </a:extLst>
              </p:cNvPr>
              <p:cNvSpPr/>
              <p:nvPr/>
            </p:nvSpPr>
            <p:spPr>
              <a:xfrm>
                <a:off x="4093534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</p:grpSp>
      </p:grpSp>
      <p:grpSp>
        <p:nvGrpSpPr>
          <p:cNvPr id="26" name="Grup 25">
            <a:extLst>
              <a:ext uri="{FF2B5EF4-FFF2-40B4-BE49-F238E27FC236}">
                <a16:creationId xmlns:a16="http://schemas.microsoft.com/office/drawing/2014/main" id="{DCDF1AD2-F353-BA2B-0BD5-3CFBBBD11D3F}"/>
              </a:ext>
            </a:extLst>
          </p:cNvPr>
          <p:cNvGrpSpPr/>
          <p:nvPr/>
        </p:nvGrpSpPr>
        <p:grpSpPr>
          <a:xfrm>
            <a:off x="869999" y="789707"/>
            <a:ext cx="2987675" cy="742950"/>
            <a:chOff x="1157131" y="926668"/>
            <a:chExt cx="2987675" cy="742950"/>
          </a:xfrm>
        </p:grpSpPr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93BF75C4-61E8-4EF5-A874-FAFDB2E5339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131" y="926668"/>
              <a:ext cx="2987675" cy="742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4BD0CE0-C6E2-06C3-6CDF-5ED9BFF884CD}"/>
                </a:ext>
              </a:extLst>
            </p:cNvPr>
            <p:cNvSpPr/>
            <p:nvPr/>
          </p:nvSpPr>
          <p:spPr>
            <a:xfrm>
              <a:off x="3495555" y="1314349"/>
              <a:ext cx="216024" cy="2880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0C1F24B-CBC3-BEF7-A996-C98E616648DC}"/>
                </a:ext>
              </a:extLst>
            </p:cNvPr>
            <p:cNvSpPr/>
            <p:nvPr/>
          </p:nvSpPr>
          <p:spPr>
            <a:xfrm>
              <a:off x="2978683" y="1276620"/>
              <a:ext cx="216024" cy="2880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CB69684-6CD8-74A1-CEC3-9D8F5529E622}"/>
                </a:ext>
              </a:extLst>
            </p:cNvPr>
            <p:cNvSpPr/>
            <p:nvPr/>
          </p:nvSpPr>
          <p:spPr>
            <a:xfrm>
              <a:off x="2707611" y="1284026"/>
              <a:ext cx="216024" cy="2880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BF25F39-FFA1-B8A2-68E3-DB0F04C83095}"/>
                </a:ext>
              </a:extLst>
            </p:cNvPr>
            <p:cNvSpPr/>
            <p:nvPr/>
          </p:nvSpPr>
          <p:spPr>
            <a:xfrm>
              <a:off x="1788222" y="1276620"/>
              <a:ext cx="216024" cy="2880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874FE55-0423-A2C0-2AFE-5B5D90D43CC8}"/>
                </a:ext>
              </a:extLst>
            </p:cNvPr>
            <p:cNvSpPr/>
            <p:nvPr/>
          </p:nvSpPr>
          <p:spPr>
            <a:xfrm>
              <a:off x="1476717" y="1297809"/>
              <a:ext cx="216024" cy="2880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37" name="Grup 36">
            <a:extLst>
              <a:ext uri="{FF2B5EF4-FFF2-40B4-BE49-F238E27FC236}">
                <a16:creationId xmlns:a16="http://schemas.microsoft.com/office/drawing/2014/main" id="{85ACBB67-1120-011A-BF84-F61C8788BDA2}"/>
              </a:ext>
            </a:extLst>
          </p:cNvPr>
          <p:cNvGrpSpPr/>
          <p:nvPr/>
        </p:nvGrpSpPr>
        <p:grpSpPr>
          <a:xfrm>
            <a:off x="5187437" y="5611753"/>
            <a:ext cx="3082925" cy="647700"/>
            <a:chOff x="5152804" y="5842568"/>
            <a:chExt cx="3082925" cy="647700"/>
          </a:xfrm>
        </p:grpSpPr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53F5AE1E-9EE9-4E5A-B8E2-53D08143761F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52804" y="5842568"/>
              <a:ext cx="3082925" cy="647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D38D7B-2922-2EF9-ABA3-9631C6CE597B}"/>
                </a:ext>
              </a:extLst>
            </p:cNvPr>
            <p:cNvSpPr/>
            <p:nvPr/>
          </p:nvSpPr>
          <p:spPr>
            <a:xfrm>
              <a:off x="5546510" y="5871809"/>
              <a:ext cx="216024" cy="2880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6185FF4-1AB6-D1A4-B4C3-70023E346CED}"/>
                </a:ext>
              </a:extLst>
            </p:cNvPr>
            <p:cNvSpPr/>
            <p:nvPr/>
          </p:nvSpPr>
          <p:spPr>
            <a:xfrm>
              <a:off x="6103104" y="5902244"/>
              <a:ext cx="216024" cy="2880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B4078DD-F0C8-C45A-AEA6-406D3B60BD90}"/>
                </a:ext>
              </a:extLst>
            </p:cNvPr>
            <p:cNvSpPr/>
            <p:nvPr/>
          </p:nvSpPr>
          <p:spPr>
            <a:xfrm>
              <a:off x="7580727" y="5884634"/>
              <a:ext cx="216024" cy="2880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99218F6-914C-F2F9-FDCD-3F606974FEA4}"/>
                </a:ext>
              </a:extLst>
            </p:cNvPr>
            <p:cNvSpPr/>
            <p:nvPr/>
          </p:nvSpPr>
          <p:spPr>
            <a:xfrm>
              <a:off x="7283816" y="5869127"/>
              <a:ext cx="216024" cy="2880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41B42FB-F659-48CD-CF47-7B94BAF7086D}"/>
                </a:ext>
              </a:extLst>
            </p:cNvPr>
            <p:cNvSpPr/>
            <p:nvPr/>
          </p:nvSpPr>
          <p:spPr>
            <a:xfrm>
              <a:off x="6403137" y="5875414"/>
              <a:ext cx="216024" cy="2880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36" name="Grup 35">
            <a:extLst>
              <a:ext uri="{FF2B5EF4-FFF2-40B4-BE49-F238E27FC236}">
                <a16:creationId xmlns:a16="http://schemas.microsoft.com/office/drawing/2014/main" id="{0EA959D9-7D11-14B9-8C83-48F8CDB63CA6}"/>
              </a:ext>
            </a:extLst>
          </p:cNvPr>
          <p:cNvGrpSpPr/>
          <p:nvPr/>
        </p:nvGrpSpPr>
        <p:grpSpPr>
          <a:xfrm>
            <a:off x="7938642" y="750617"/>
            <a:ext cx="676275" cy="2987675"/>
            <a:chOff x="7429815" y="904825"/>
            <a:chExt cx="676275" cy="2987675"/>
          </a:xfrm>
        </p:grpSpPr>
        <p:grpSp>
          <p:nvGrpSpPr>
            <p:cNvPr id="35" name="Grup 34">
              <a:extLst>
                <a:ext uri="{FF2B5EF4-FFF2-40B4-BE49-F238E27FC236}">
                  <a16:creationId xmlns:a16="http://schemas.microsoft.com/office/drawing/2014/main" id="{62824D50-D365-7A5E-61AE-AAD3D0888B36}"/>
                </a:ext>
              </a:extLst>
            </p:cNvPr>
            <p:cNvGrpSpPr/>
            <p:nvPr/>
          </p:nvGrpSpPr>
          <p:grpSpPr>
            <a:xfrm>
              <a:off x="7429815" y="904825"/>
              <a:ext cx="676275" cy="2987675"/>
              <a:chOff x="7444614" y="904825"/>
              <a:chExt cx="676275" cy="2987675"/>
            </a:xfrm>
          </p:grpSpPr>
          <p:pic>
            <p:nvPicPr>
              <p:cNvPr id="13" name="Resim 12">
                <a:extLst>
                  <a:ext uri="{FF2B5EF4-FFF2-40B4-BE49-F238E27FC236}">
                    <a16:creationId xmlns:a16="http://schemas.microsoft.com/office/drawing/2014/main" id="{DED833C3-5D58-460A-B4C7-FCDFD6F013E0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6288914" y="2060525"/>
                <a:ext cx="2987675" cy="6762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ED5EA75-FA75-0548-1F9C-D5F91B41AC6F}"/>
                  </a:ext>
                </a:extLst>
              </p:cNvPr>
              <p:cNvSpPr/>
              <p:nvPr/>
            </p:nvSpPr>
            <p:spPr>
              <a:xfrm>
                <a:off x="7529546" y="2705112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859B165-7EB3-CBDC-D907-FA4133767DEF}"/>
                  </a:ext>
                </a:extLst>
              </p:cNvPr>
              <p:cNvSpPr/>
              <p:nvPr/>
            </p:nvSpPr>
            <p:spPr>
              <a:xfrm>
                <a:off x="7539040" y="1537371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grpSp>
          <p:nvGrpSpPr>
            <p:cNvPr id="34" name="Grup 33">
              <a:extLst>
                <a:ext uri="{FF2B5EF4-FFF2-40B4-BE49-F238E27FC236}">
                  <a16:creationId xmlns:a16="http://schemas.microsoft.com/office/drawing/2014/main" id="{F0DC7260-3EA9-D891-03D1-5D33E3D9CFA8}"/>
                </a:ext>
              </a:extLst>
            </p:cNvPr>
            <p:cNvGrpSpPr/>
            <p:nvPr/>
          </p:nvGrpSpPr>
          <p:grpSpPr>
            <a:xfrm>
              <a:off x="7514747" y="927294"/>
              <a:ext cx="250454" cy="2891182"/>
              <a:chOff x="7514747" y="927294"/>
              <a:chExt cx="250454" cy="2891182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4B483C4-21D7-2071-CC63-14A00E4748E3}"/>
                  </a:ext>
                </a:extLst>
              </p:cNvPr>
              <p:cNvSpPr/>
              <p:nvPr/>
            </p:nvSpPr>
            <p:spPr>
              <a:xfrm>
                <a:off x="7549177" y="2154787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1D15270-BA03-086E-EB9F-0B0A9511E6B9}"/>
                  </a:ext>
                </a:extLst>
              </p:cNvPr>
              <p:cNvSpPr/>
              <p:nvPr/>
            </p:nvSpPr>
            <p:spPr>
              <a:xfrm>
                <a:off x="7514747" y="927294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7A18D51-C83F-D47B-37AE-9AC58305B087}"/>
                  </a:ext>
                </a:extLst>
              </p:cNvPr>
              <p:cNvSpPr/>
              <p:nvPr/>
            </p:nvSpPr>
            <p:spPr>
              <a:xfrm>
                <a:off x="7528677" y="3530444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</p:grpSp>
      <p:grpSp>
        <p:nvGrpSpPr>
          <p:cNvPr id="47" name="Grup 46">
            <a:extLst>
              <a:ext uri="{FF2B5EF4-FFF2-40B4-BE49-F238E27FC236}">
                <a16:creationId xmlns:a16="http://schemas.microsoft.com/office/drawing/2014/main" id="{22757B1D-E814-D7B1-536F-822CF762578D}"/>
              </a:ext>
            </a:extLst>
          </p:cNvPr>
          <p:cNvGrpSpPr/>
          <p:nvPr/>
        </p:nvGrpSpPr>
        <p:grpSpPr>
          <a:xfrm>
            <a:off x="734957" y="3691091"/>
            <a:ext cx="666750" cy="3082925"/>
            <a:chOff x="-73005" y="3089853"/>
            <a:chExt cx="666750" cy="3082925"/>
          </a:xfrm>
        </p:grpSpPr>
        <p:grpSp>
          <p:nvGrpSpPr>
            <p:cNvPr id="46" name="Grup 45">
              <a:extLst>
                <a:ext uri="{FF2B5EF4-FFF2-40B4-BE49-F238E27FC236}">
                  <a16:creationId xmlns:a16="http://schemas.microsoft.com/office/drawing/2014/main" id="{4995712E-58C1-B109-C12E-3604C32C8F21}"/>
                </a:ext>
              </a:extLst>
            </p:cNvPr>
            <p:cNvGrpSpPr/>
            <p:nvPr/>
          </p:nvGrpSpPr>
          <p:grpSpPr>
            <a:xfrm>
              <a:off x="-73005" y="3089853"/>
              <a:ext cx="666750" cy="3082925"/>
              <a:chOff x="288811" y="3054659"/>
              <a:chExt cx="666750" cy="3082925"/>
            </a:xfrm>
          </p:grpSpPr>
          <p:grpSp>
            <p:nvGrpSpPr>
              <p:cNvPr id="43" name="Grup 42">
                <a:extLst>
                  <a:ext uri="{FF2B5EF4-FFF2-40B4-BE49-F238E27FC236}">
                    <a16:creationId xmlns:a16="http://schemas.microsoft.com/office/drawing/2014/main" id="{CA1840BD-08AC-5BD4-E2D3-2581A2E00F7B}"/>
                  </a:ext>
                </a:extLst>
              </p:cNvPr>
              <p:cNvGrpSpPr/>
              <p:nvPr/>
            </p:nvGrpSpPr>
            <p:grpSpPr>
              <a:xfrm>
                <a:off x="288811" y="3054659"/>
                <a:ext cx="666750" cy="3082925"/>
                <a:chOff x="838825" y="2959628"/>
                <a:chExt cx="666750" cy="3082925"/>
              </a:xfrm>
            </p:grpSpPr>
            <p:pic>
              <p:nvPicPr>
                <p:cNvPr id="15" name="Resim 14">
                  <a:extLst>
                    <a:ext uri="{FF2B5EF4-FFF2-40B4-BE49-F238E27FC236}">
                      <a16:creationId xmlns:a16="http://schemas.microsoft.com/office/drawing/2014/main" id="{D2D4B663-B811-4EED-A021-C72614260412}"/>
                    </a:ext>
                  </a:extLst>
                </p:cNvPr>
                <p:cNvPicPr/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-369263" y="4167716"/>
                  <a:ext cx="3082925" cy="666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5F505870-D660-5CCF-5ABC-0E859951F8E6}"/>
                    </a:ext>
                  </a:extLst>
                </p:cNvPr>
                <p:cNvSpPr/>
                <p:nvPr/>
              </p:nvSpPr>
              <p:spPr>
                <a:xfrm>
                  <a:off x="1172192" y="3605698"/>
                  <a:ext cx="216024" cy="288032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503E8E06-85DC-15B9-8042-A3DCC34DF824}"/>
                    </a:ext>
                  </a:extLst>
                </p:cNvPr>
                <p:cNvSpPr/>
                <p:nvPr/>
              </p:nvSpPr>
              <p:spPr>
                <a:xfrm>
                  <a:off x="1196163" y="5113289"/>
                  <a:ext cx="216024" cy="288032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44" name="Grup 43">
                <a:extLst>
                  <a:ext uri="{FF2B5EF4-FFF2-40B4-BE49-F238E27FC236}">
                    <a16:creationId xmlns:a16="http://schemas.microsoft.com/office/drawing/2014/main" id="{CD85BDC3-AC48-7DAD-9799-3990504F08C2}"/>
                  </a:ext>
                </a:extLst>
              </p:cNvPr>
              <p:cNvGrpSpPr/>
              <p:nvPr/>
            </p:nvGrpSpPr>
            <p:grpSpPr>
              <a:xfrm>
                <a:off x="633715" y="3108782"/>
                <a:ext cx="233672" cy="3004259"/>
                <a:chOff x="1143099" y="2993305"/>
                <a:chExt cx="233672" cy="3004259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A2A0A813-6A07-1ABD-A581-1C03E406D4F1}"/>
                    </a:ext>
                  </a:extLst>
                </p:cNvPr>
                <p:cNvSpPr/>
                <p:nvPr/>
              </p:nvSpPr>
              <p:spPr>
                <a:xfrm>
                  <a:off x="1143099" y="4504797"/>
                  <a:ext cx="216024" cy="288032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FA7685B3-C1BA-1AA8-4ED0-99939862A8F2}"/>
                    </a:ext>
                  </a:extLst>
                </p:cNvPr>
                <p:cNvSpPr/>
                <p:nvPr/>
              </p:nvSpPr>
              <p:spPr>
                <a:xfrm>
                  <a:off x="1147770" y="2993305"/>
                  <a:ext cx="216024" cy="288032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6EB6217C-98DC-73C5-F5BD-2E874CB580BA}"/>
                    </a:ext>
                  </a:extLst>
                </p:cNvPr>
                <p:cNvSpPr/>
                <p:nvPr/>
              </p:nvSpPr>
              <p:spPr>
                <a:xfrm>
                  <a:off x="1160747" y="5709532"/>
                  <a:ext cx="216024" cy="288032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97B2EEF-81BF-3AB6-A4AE-5B00C59DB4B0}"/>
                </a:ext>
              </a:extLst>
            </p:cNvPr>
            <p:cNvSpPr/>
            <p:nvPr/>
          </p:nvSpPr>
          <p:spPr>
            <a:xfrm>
              <a:off x="276570" y="4022668"/>
              <a:ext cx="216024" cy="2880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49" name="On İki Kenarlı 48">
            <a:extLst>
              <a:ext uri="{FF2B5EF4-FFF2-40B4-BE49-F238E27FC236}">
                <a16:creationId xmlns:a16="http://schemas.microsoft.com/office/drawing/2014/main" id="{AB51CB71-E572-30F7-FD6D-7741FE26840F}"/>
              </a:ext>
            </a:extLst>
          </p:cNvPr>
          <p:cNvSpPr/>
          <p:nvPr/>
        </p:nvSpPr>
        <p:spPr>
          <a:xfrm>
            <a:off x="119765" y="896068"/>
            <a:ext cx="644398" cy="650364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A</a:t>
            </a:r>
          </a:p>
        </p:txBody>
      </p:sp>
      <p:sp>
        <p:nvSpPr>
          <p:cNvPr id="61" name="On İki Kenarlı 60">
            <a:extLst>
              <a:ext uri="{FF2B5EF4-FFF2-40B4-BE49-F238E27FC236}">
                <a16:creationId xmlns:a16="http://schemas.microsoft.com/office/drawing/2014/main" id="{999FCF79-7262-3477-F0FE-36D3F1DBE5D3}"/>
              </a:ext>
            </a:extLst>
          </p:cNvPr>
          <p:cNvSpPr/>
          <p:nvPr/>
        </p:nvSpPr>
        <p:spPr>
          <a:xfrm>
            <a:off x="7202670" y="1062564"/>
            <a:ext cx="644398" cy="650364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</a:t>
            </a:r>
          </a:p>
        </p:txBody>
      </p:sp>
      <p:sp>
        <p:nvSpPr>
          <p:cNvPr id="62" name="On İki Kenarlı 61">
            <a:extLst>
              <a:ext uri="{FF2B5EF4-FFF2-40B4-BE49-F238E27FC236}">
                <a16:creationId xmlns:a16="http://schemas.microsoft.com/office/drawing/2014/main" id="{ADCE1F75-6662-A7F2-02E3-8691E9C4655D}"/>
              </a:ext>
            </a:extLst>
          </p:cNvPr>
          <p:cNvSpPr/>
          <p:nvPr/>
        </p:nvSpPr>
        <p:spPr>
          <a:xfrm>
            <a:off x="8336192" y="5490888"/>
            <a:ext cx="644398" cy="650364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C</a:t>
            </a:r>
          </a:p>
        </p:txBody>
      </p:sp>
      <p:sp>
        <p:nvSpPr>
          <p:cNvPr id="63" name="On İki Kenarlı 62">
            <a:extLst>
              <a:ext uri="{FF2B5EF4-FFF2-40B4-BE49-F238E27FC236}">
                <a16:creationId xmlns:a16="http://schemas.microsoft.com/office/drawing/2014/main" id="{0BAD8DDF-87B7-0341-F0C4-CD6B44089858}"/>
              </a:ext>
            </a:extLst>
          </p:cNvPr>
          <p:cNvSpPr/>
          <p:nvPr/>
        </p:nvSpPr>
        <p:spPr>
          <a:xfrm>
            <a:off x="81698" y="5148253"/>
            <a:ext cx="644398" cy="650364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895700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Üst Köşelerinden Biri Yuvarlatılmış, Biri Kesik 1">
            <a:extLst>
              <a:ext uri="{FF2B5EF4-FFF2-40B4-BE49-F238E27FC236}">
                <a16:creationId xmlns:a16="http://schemas.microsoft.com/office/drawing/2014/main" id="{0DF06F2A-074D-43D3-2C1C-AA3F1C6905D4}"/>
              </a:ext>
            </a:extLst>
          </p:cNvPr>
          <p:cNvSpPr/>
          <p:nvPr/>
        </p:nvSpPr>
        <p:spPr>
          <a:xfrm rot="10800000">
            <a:off x="6643212" y="904824"/>
            <a:ext cx="1855844" cy="1297309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4" name="Dikdörtgen: Üst Köşelerinden Biri Yuvarlatılmış, Biri Kesik 3">
            <a:extLst>
              <a:ext uri="{FF2B5EF4-FFF2-40B4-BE49-F238E27FC236}">
                <a16:creationId xmlns:a16="http://schemas.microsoft.com/office/drawing/2014/main" id="{EEB7A956-EB8F-4358-B856-A35974F93C41}"/>
              </a:ext>
            </a:extLst>
          </p:cNvPr>
          <p:cNvSpPr/>
          <p:nvPr/>
        </p:nvSpPr>
        <p:spPr>
          <a:xfrm>
            <a:off x="527281" y="4884374"/>
            <a:ext cx="1443980" cy="1753870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21B64FEB-A82C-4081-A50D-DAD6110F18FE}"/>
              </a:ext>
            </a:extLst>
          </p:cNvPr>
          <p:cNvSpPr/>
          <p:nvPr/>
        </p:nvSpPr>
        <p:spPr>
          <a:xfrm rot="16200000">
            <a:off x="3252631" y="5649232"/>
            <a:ext cx="1784350" cy="2546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6" name="Dikdörtgen: Üst Köşelerinden Biri Yuvarlatılmış, Biri Kesik 5">
            <a:extLst>
              <a:ext uri="{FF2B5EF4-FFF2-40B4-BE49-F238E27FC236}">
                <a16:creationId xmlns:a16="http://schemas.microsoft.com/office/drawing/2014/main" id="{B751B83B-5472-4EFF-873C-2C6D2D12048F}"/>
              </a:ext>
            </a:extLst>
          </p:cNvPr>
          <p:cNvSpPr/>
          <p:nvPr/>
        </p:nvSpPr>
        <p:spPr>
          <a:xfrm rot="16200000">
            <a:off x="6779925" y="4747663"/>
            <a:ext cx="1582420" cy="1855842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80521291-89BB-43C4-817A-DFB1A5552E7C}"/>
              </a:ext>
            </a:extLst>
          </p:cNvPr>
          <p:cNvSpPr/>
          <p:nvPr/>
        </p:nvSpPr>
        <p:spPr>
          <a:xfrm>
            <a:off x="849119" y="3471976"/>
            <a:ext cx="1211580" cy="2546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8" name="Dikdörtgen: Üst Köşelerinden Biri Yuvarlatılmış, Biri Kesik 7">
            <a:extLst>
              <a:ext uri="{FF2B5EF4-FFF2-40B4-BE49-F238E27FC236}">
                <a16:creationId xmlns:a16="http://schemas.microsoft.com/office/drawing/2014/main" id="{2196DF62-E75C-4ABF-BBBF-88A2590AAF92}"/>
              </a:ext>
            </a:extLst>
          </p:cNvPr>
          <p:cNvSpPr/>
          <p:nvPr/>
        </p:nvSpPr>
        <p:spPr>
          <a:xfrm rot="10800000" flipH="1">
            <a:off x="614033" y="801325"/>
            <a:ext cx="1369549" cy="1400810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dirty="0">
              <a:solidFill>
                <a:schemeClr val="tx1">
                  <a:lumMod val="85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15226905-579C-4F3A-AD2E-11EBCF59F41C}"/>
              </a:ext>
            </a:extLst>
          </p:cNvPr>
          <p:cNvSpPr/>
          <p:nvPr/>
        </p:nvSpPr>
        <p:spPr>
          <a:xfrm>
            <a:off x="6312748" y="3249250"/>
            <a:ext cx="1211580" cy="2546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F4BBA6C-12D4-45E8-8718-40725527716D}"/>
              </a:ext>
            </a:extLst>
          </p:cNvPr>
          <p:cNvSpPr/>
          <p:nvPr/>
        </p:nvSpPr>
        <p:spPr>
          <a:xfrm rot="16200000">
            <a:off x="3539016" y="1469026"/>
            <a:ext cx="1211580" cy="2546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93" name="On İki Kenarlı 92">
            <a:extLst>
              <a:ext uri="{FF2B5EF4-FFF2-40B4-BE49-F238E27FC236}">
                <a16:creationId xmlns:a16="http://schemas.microsoft.com/office/drawing/2014/main" id="{3B7ED412-E166-49B4-AF4D-405FAAD707AC}"/>
              </a:ext>
            </a:extLst>
          </p:cNvPr>
          <p:cNvSpPr/>
          <p:nvPr/>
        </p:nvSpPr>
        <p:spPr>
          <a:xfrm>
            <a:off x="4962058" y="695082"/>
            <a:ext cx="644398" cy="650364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4</a:t>
            </a:r>
          </a:p>
        </p:txBody>
      </p:sp>
      <p:sp>
        <p:nvSpPr>
          <p:cNvPr id="97" name="Ok: Şeritli Sağ 96">
            <a:extLst>
              <a:ext uri="{FF2B5EF4-FFF2-40B4-BE49-F238E27FC236}">
                <a16:creationId xmlns:a16="http://schemas.microsoft.com/office/drawing/2014/main" id="{F6802012-FCF0-4F63-9E4F-023BE8FBC54A}"/>
              </a:ext>
            </a:extLst>
          </p:cNvPr>
          <p:cNvSpPr/>
          <p:nvPr/>
        </p:nvSpPr>
        <p:spPr>
          <a:xfrm>
            <a:off x="1545814" y="4024542"/>
            <a:ext cx="5934710" cy="625094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101" name="Ok: Şeritli Sağ 100">
            <a:extLst>
              <a:ext uri="{FF2B5EF4-FFF2-40B4-BE49-F238E27FC236}">
                <a16:creationId xmlns:a16="http://schemas.microsoft.com/office/drawing/2014/main" id="{39C2138D-B5C6-41E9-B9EB-3AB1F9CCE85E}"/>
              </a:ext>
            </a:extLst>
          </p:cNvPr>
          <p:cNvSpPr/>
          <p:nvPr/>
        </p:nvSpPr>
        <p:spPr>
          <a:xfrm rot="10800000">
            <a:off x="1157131" y="2387609"/>
            <a:ext cx="5785520" cy="642987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grpSp>
        <p:nvGrpSpPr>
          <p:cNvPr id="104" name="Grup 103">
            <a:extLst>
              <a:ext uri="{FF2B5EF4-FFF2-40B4-BE49-F238E27FC236}">
                <a16:creationId xmlns:a16="http://schemas.microsoft.com/office/drawing/2014/main" id="{89656CE3-78DC-46BC-923F-0C9E6B09D799}"/>
              </a:ext>
            </a:extLst>
          </p:cNvPr>
          <p:cNvGrpSpPr/>
          <p:nvPr/>
        </p:nvGrpSpPr>
        <p:grpSpPr>
          <a:xfrm rot="10800000">
            <a:off x="1157131" y="1653878"/>
            <a:ext cx="6204900" cy="426086"/>
            <a:chOff x="0" y="0"/>
            <a:chExt cx="4414682" cy="426248"/>
          </a:xfrm>
          <a:solidFill>
            <a:srgbClr val="92D050"/>
          </a:solidFill>
        </p:grpSpPr>
        <p:grpSp>
          <p:nvGrpSpPr>
            <p:cNvPr id="105" name="Grup 104">
              <a:extLst>
                <a:ext uri="{FF2B5EF4-FFF2-40B4-BE49-F238E27FC236}">
                  <a16:creationId xmlns:a16="http://schemas.microsoft.com/office/drawing/2014/main" id="{AD1EF2C1-5687-44D2-94B6-98016725ECD9}"/>
                </a:ext>
              </a:extLst>
            </p:cNvPr>
            <p:cNvGrpSpPr/>
            <p:nvPr/>
          </p:nvGrpSpPr>
          <p:grpSpPr>
            <a:xfrm>
              <a:off x="0" y="276447"/>
              <a:ext cx="4404050" cy="149801"/>
              <a:chOff x="0" y="0"/>
              <a:chExt cx="4404050" cy="149801"/>
            </a:xfrm>
            <a:grpFill/>
          </p:grpSpPr>
          <p:sp>
            <p:nvSpPr>
              <p:cNvPr id="117" name="Ok: Köşeli Çift Ayraç 116">
                <a:extLst>
                  <a:ext uri="{FF2B5EF4-FFF2-40B4-BE49-F238E27FC236}">
                    <a16:creationId xmlns:a16="http://schemas.microsoft.com/office/drawing/2014/main" id="{4C3FF79A-D945-49DD-9D0D-6339241F23B0}"/>
                  </a:ext>
                </a:extLst>
              </p:cNvPr>
              <p:cNvSpPr/>
              <p:nvPr/>
            </p:nvSpPr>
            <p:spPr>
              <a:xfrm>
                <a:off x="0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18" name="Ok: Köşeli Çift Ayraç 117">
                <a:extLst>
                  <a:ext uri="{FF2B5EF4-FFF2-40B4-BE49-F238E27FC236}">
                    <a16:creationId xmlns:a16="http://schemas.microsoft.com/office/drawing/2014/main" id="{994BA665-5C32-4DA2-A209-C60CFA9284EC}"/>
                  </a:ext>
                </a:extLst>
              </p:cNvPr>
              <p:cNvSpPr/>
              <p:nvPr/>
            </p:nvSpPr>
            <p:spPr>
              <a:xfrm>
                <a:off x="393405" y="21265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19" name="Ok: Köşeli Çift Ayraç 118">
                <a:extLst>
                  <a:ext uri="{FF2B5EF4-FFF2-40B4-BE49-F238E27FC236}">
                    <a16:creationId xmlns:a16="http://schemas.microsoft.com/office/drawing/2014/main" id="{D625C973-67F3-4670-BB96-47FFDB224087}"/>
                  </a:ext>
                </a:extLst>
              </p:cNvPr>
              <p:cNvSpPr/>
              <p:nvPr/>
            </p:nvSpPr>
            <p:spPr>
              <a:xfrm>
                <a:off x="903767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20" name="Ok: Köşeli Çift Ayraç 119">
                <a:extLst>
                  <a:ext uri="{FF2B5EF4-FFF2-40B4-BE49-F238E27FC236}">
                    <a16:creationId xmlns:a16="http://schemas.microsoft.com/office/drawing/2014/main" id="{2A457BF3-DCD1-4029-8088-8861C8FFB944}"/>
                  </a:ext>
                </a:extLst>
              </p:cNvPr>
              <p:cNvSpPr/>
              <p:nvPr/>
            </p:nvSpPr>
            <p:spPr>
              <a:xfrm>
                <a:off x="1371600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21" name="Ok: Köşeli Çift Ayraç 120">
                <a:extLst>
                  <a:ext uri="{FF2B5EF4-FFF2-40B4-BE49-F238E27FC236}">
                    <a16:creationId xmlns:a16="http://schemas.microsoft.com/office/drawing/2014/main" id="{3BEFCCBF-DD74-4E32-86FD-1BD3C8396BCA}"/>
                  </a:ext>
                </a:extLst>
              </p:cNvPr>
              <p:cNvSpPr/>
              <p:nvPr/>
            </p:nvSpPr>
            <p:spPr>
              <a:xfrm>
                <a:off x="1807535" y="0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22" name="Ok: Köşeli Çift Ayraç 121">
                <a:extLst>
                  <a:ext uri="{FF2B5EF4-FFF2-40B4-BE49-F238E27FC236}">
                    <a16:creationId xmlns:a16="http://schemas.microsoft.com/office/drawing/2014/main" id="{BE48F73F-35DC-4319-A3D9-91389A7D7F0D}"/>
                  </a:ext>
                </a:extLst>
              </p:cNvPr>
              <p:cNvSpPr/>
              <p:nvPr/>
            </p:nvSpPr>
            <p:spPr>
              <a:xfrm>
                <a:off x="2286000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23" name="Ok: Köşeli Çift Ayraç 122">
                <a:extLst>
                  <a:ext uri="{FF2B5EF4-FFF2-40B4-BE49-F238E27FC236}">
                    <a16:creationId xmlns:a16="http://schemas.microsoft.com/office/drawing/2014/main" id="{1C8851B0-2D90-4E2B-AB41-3136BE51D7DD}"/>
                  </a:ext>
                </a:extLst>
              </p:cNvPr>
              <p:cNvSpPr/>
              <p:nvPr/>
            </p:nvSpPr>
            <p:spPr>
              <a:xfrm>
                <a:off x="2679405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24" name="Ok: Köşeli Çift Ayraç 123">
                <a:extLst>
                  <a:ext uri="{FF2B5EF4-FFF2-40B4-BE49-F238E27FC236}">
                    <a16:creationId xmlns:a16="http://schemas.microsoft.com/office/drawing/2014/main" id="{9BB177F9-06E6-4545-8AA8-92A4E1CC4106}"/>
                  </a:ext>
                </a:extLst>
              </p:cNvPr>
              <p:cNvSpPr/>
              <p:nvPr/>
            </p:nvSpPr>
            <p:spPr>
              <a:xfrm>
                <a:off x="3189767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25" name="Ok: Köşeli Çift Ayraç 124">
                <a:extLst>
                  <a:ext uri="{FF2B5EF4-FFF2-40B4-BE49-F238E27FC236}">
                    <a16:creationId xmlns:a16="http://schemas.microsoft.com/office/drawing/2014/main" id="{3502F5B6-E2E9-423B-874B-B5DECD7FBC53}"/>
                  </a:ext>
                </a:extLst>
              </p:cNvPr>
              <p:cNvSpPr/>
              <p:nvPr/>
            </p:nvSpPr>
            <p:spPr>
              <a:xfrm>
                <a:off x="3646967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26" name="Ok: Köşeli Çift Ayraç 125">
                <a:extLst>
                  <a:ext uri="{FF2B5EF4-FFF2-40B4-BE49-F238E27FC236}">
                    <a16:creationId xmlns:a16="http://schemas.microsoft.com/office/drawing/2014/main" id="{BCFE96D5-97E5-47A1-8292-6423E98B4833}"/>
                  </a:ext>
                </a:extLst>
              </p:cNvPr>
              <p:cNvSpPr/>
              <p:nvPr/>
            </p:nvSpPr>
            <p:spPr>
              <a:xfrm>
                <a:off x="4093535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</p:grpSp>
        <p:grpSp>
          <p:nvGrpSpPr>
            <p:cNvPr id="106" name="Grup 105">
              <a:extLst>
                <a:ext uri="{FF2B5EF4-FFF2-40B4-BE49-F238E27FC236}">
                  <a16:creationId xmlns:a16="http://schemas.microsoft.com/office/drawing/2014/main" id="{BAFF45A9-6453-4EEA-8E53-6C8368913B02}"/>
                </a:ext>
              </a:extLst>
            </p:cNvPr>
            <p:cNvGrpSpPr/>
            <p:nvPr/>
          </p:nvGrpSpPr>
          <p:grpSpPr>
            <a:xfrm rot="10800000">
              <a:off x="10633" y="0"/>
              <a:ext cx="4404049" cy="149535"/>
              <a:chOff x="0" y="0"/>
              <a:chExt cx="4404049" cy="149535"/>
            </a:xfrm>
            <a:grpFill/>
          </p:grpSpPr>
          <p:sp>
            <p:nvSpPr>
              <p:cNvPr id="107" name="Ok: Köşeli Çift Ayraç 106">
                <a:extLst>
                  <a:ext uri="{FF2B5EF4-FFF2-40B4-BE49-F238E27FC236}">
                    <a16:creationId xmlns:a16="http://schemas.microsoft.com/office/drawing/2014/main" id="{8BF27CF0-A45E-4816-A4DE-3A496D01C597}"/>
                  </a:ext>
                </a:extLst>
              </p:cNvPr>
              <p:cNvSpPr/>
              <p:nvPr/>
            </p:nvSpPr>
            <p:spPr>
              <a:xfrm>
                <a:off x="0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08" name="Ok: Köşeli Çift Ayraç 107">
                <a:extLst>
                  <a:ext uri="{FF2B5EF4-FFF2-40B4-BE49-F238E27FC236}">
                    <a16:creationId xmlns:a16="http://schemas.microsoft.com/office/drawing/2014/main" id="{422AEEA5-B3A3-43F5-8685-712A455D9862}"/>
                  </a:ext>
                </a:extLst>
              </p:cNvPr>
              <p:cNvSpPr/>
              <p:nvPr/>
            </p:nvSpPr>
            <p:spPr>
              <a:xfrm>
                <a:off x="393404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09" name="Ok: Köşeli Çift Ayraç 108">
                <a:extLst>
                  <a:ext uri="{FF2B5EF4-FFF2-40B4-BE49-F238E27FC236}">
                    <a16:creationId xmlns:a16="http://schemas.microsoft.com/office/drawing/2014/main" id="{0228772C-2B14-419D-BD6B-07680D5E7012}"/>
                  </a:ext>
                </a:extLst>
              </p:cNvPr>
              <p:cNvSpPr/>
              <p:nvPr/>
            </p:nvSpPr>
            <p:spPr>
              <a:xfrm>
                <a:off x="903767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10" name="Ok: Köşeli Çift Ayraç 109">
                <a:extLst>
                  <a:ext uri="{FF2B5EF4-FFF2-40B4-BE49-F238E27FC236}">
                    <a16:creationId xmlns:a16="http://schemas.microsoft.com/office/drawing/2014/main" id="{113D07F0-2F2D-498E-AB3C-823E042A3316}"/>
                  </a:ext>
                </a:extLst>
              </p:cNvPr>
              <p:cNvSpPr/>
              <p:nvPr/>
            </p:nvSpPr>
            <p:spPr>
              <a:xfrm>
                <a:off x="1360967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11" name="Ok: Köşeli Çift Ayraç 110">
                <a:extLst>
                  <a:ext uri="{FF2B5EF4-FFF2-40B4-BE49-F238E27FC236}">
                    <a16:creationId xmlns:a16="http://schemas.microsoft.com/office/drawing/2014/main" id="{2D53E81D-752C-44A7-84D8-8B8F6C66F15A}"/>
                  </a:ext>
                </a:extLst>
              </p:cNvPr>
              <p:cNvSpPr/>
              <p:nvPr/>
            </p:nvSpPr>
            <p:spPr>
              <a:xfrm>
                <a:off x="1807534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12" name="Ok: Köşeli Çift Ayraç 111">
                <a:extLst>
                  <a:ext uri="{FF2B5EF4-FFF2-40B4-BE49-F238E27FC236}">
                    <a16:creationId xmlns:a16="http://schemas.microsoft.com/office/drawing/2014/main" id="{A19A2219-8DB7-4F24-8F3D-CAE71BC3B967}"/>
                  </a:ext>
                </a:extLst>
              </p:cNvPr>
              <p:cNvSpPr/>
              <p:nvPr/>
            </p:nvSpPr>
            <p:spPr>
              <a:xfrm>
                <a:off x="2286000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13" name="Ok: Köşeli Çift Ayraç 112">
                <a:extLst>
                  <a:ext uri="{FF2B5EF4-FFF2-40B4-BE49-F238E27FC236}">
                    <a16:creationId xmlns:a16="http://schemas.microsoft.com/office/drawing/2014/main" id="{B4F9832D-01A7-498F-8BF5-7C8B0F758F9B}"/>
                  </a:ext>
                </a:extLst>
              </p:cNvPr>
              <p:cNvSpPr/>
              <p:nvPr/>
            </p:nvSpPr>
            <p:spPr>
              <a:xfrm>
                <a:off x="2679404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14" name="Ok: Köşeli Çift Ayraç 113">
                <a:extLst>
                  <a:ext uri="{FF2B5EF4-FFF2-40B4-BE49-F238E27FC236}">
                    <a16:creationId xmlns:a16="http://schemas.microsoft.com/office/drawing/2014/main" id="{82914C18-B5EE-4A41-9BBF-132009F568A2}"/>
                  </a:ext>
                </a:extLst>
              </p:cNvPr>
              <p:cNvSpPr/>
              <p:nvPr/>
            </p:nvSpPr>
            <p:spPr>
              <a:xfrm>
                <a:off x="3189767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15" name="Ok: Köşeli Çift Ayraç 114">
                <a:extLst>
                  <a:ext uri="{FF2B5EF4-FFF2-40B4-BE49-F238E27FC236}">
                    <a16:creationId xmlns:a16="http://schemas.microsoft.com/office/drawing/2014/main" id="{72F09B54-30DE-4210-B10E-1AB90EF7A399}"/>
                  </a:ext>
                </a:extLst>
              </p:cNvPr>
              <p:cNvSpPr/>
              <p:nvPr/>
            </p:nvSpPr>
            <p:spPr>
              <a:xfrm>
                <a:off x="3646967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16" name="Ok: Köşeli Çift Ayraç 115">
                <a:extLst>
                  <a:ext uri="{FF2B5EF4-FFF2-40B4-BE49-F238E27FC236}">
                    <a16:creationId xmlns:a16="http://schemas.microsoft.com/office/drawing/2014/main" id="{C78A3C96-9E92-44A4-AED5-61E1AD91CA9A}"/>
                  </a:ext>
                </a:extLst>
              </p:cNvPr>
              <p:cNvSpPr/>
              <p:nvPr/>
            </p:nvSpPr>
            <p:spPr>
              <a:xfrm>
                <a:off x="4093534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</p:grpSp>
      </p:grpSp>
      <p:grpSp>
        <p:nvGrpSpPr>
          <p:cNvPr id="127" name="Grup 126">
            <a:extLst>
              <a:ext uri="{FF2B5EF4-FFF2-40B4-BE49-F238E27FC236}">
                <a16:creationId xmlns:a16="http://schemas.microsoft.com/office/drawing/2014/main" id="{F8197B03-3BA8-47C2-9D54-DE20CECCE670}"/>
              </a:ext>
            </a:extLst>
          </p:cNvPr>
          <p:cNvGrpSpPr/>
          <p:nvPr/>
        </p:nvGrpSpPr>
        <p:grpSpPr>
          <a:xfrm rot="10800000">
            <a:off x="1545814" y="4850839"/>
            <a:ext cx="5647768" cy="426086"/>
            <a:chOff x="0" y="0"/>
            <a:chExt cx="4414682" cy="426248"/>
          </a:xfrm>
          <a:solidFill>
            <a:srgbClr val="92D050"/>
          </a:solidFill>
        </p:grpSpPr>
        <p:grpSp>
          <p:nvGrpSpPr>
            <p:cNvPr id="128" name="Grup 127">
              <a:extLst>
                <a:ext uri="{FF2B5EF4-FFF2-40B4-BE49-F238E27FC236}">
                  <a16:creationId xmlns:a16="http://schemas.microsoft.com/office/drawing/2014/main" id="{EFB6CD51-3547-47EA-BAB2-764A6B58C774}"/>
                </a:ext>
              </a:extLst>
            </p:cNvPr>
            <p:cNvGrpSpPr/>
            <p:nvPr/>
          </p:nvGrpSpPr>
          <p:grpSpPr>
            <a:xfrm>
              <a:off x="0" y="276447"/>
              <a:ext cx="4404050" cy="149801"/>
              <a:chOff x="0" y="0"/>
              <a:chExt cx="4404050" cy="149801"/>
            </a:xfrm>
            <a:grpFill/>
          </p:grpSpPr>
          <p:sp>
            <p:nvSpPr>
              <p:cNvPr id="140" name="Ok: Köşeli Çift Ayraç 139">
                <a:extLst>
                  <a:ext uri="{FF2B5EF4-FFF2-40B4-BE49-F238E27FC236}">
                    <a16:creationId xmlns:a16="http://schemas.microsoft.com/office/drawing/2014/main" id="{295EF0F8-2FFA-4623-BE48-13A9D5B2C8F3}"/>
                  </a:ext>
                </a:extLst>
              </p:cNvPr>
              <p:cNvSpPr/>
              <p:nvPr/>
            </p:nvSpPr>
            <p:spPr>
              <a:xfrm>
                <a:off x="0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1" name="Ok: Köşeli Çift Ayraç 140">
                <a:extLst>
                  <a:ext uri="{FF2B5EF4-FFF2-40B4-BE49-F238E27FC236}">
                    <a16:creationId xmlns:a16="http://schemas.microsoft.com/office/drawing/2014/main" id="{03CE3BEC-2AF7-4CC8-86BD-E80B1B501975}"/>
                  </a:ext>
                </a:extLst>
              </p:cNvPr>
              <p:cNvSpPr/>
              <p:nvPr/>
            </p:nvSpPr>
            <p:spPr>
              <a:xfrm>
                <a:off x="393405" y="21265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2" name="Ok: Köşeli Çift Ayraç 141">
                <a:extLst>
                  <a:ext uri="{FF2B5EF4-FFF2-40B4-BE49-F238E27FC236}">
                    <a16:creationId xmlns:a16="http://schemas.microsoft.com/office/drawing/2014/main" id="{12B754BA-2D00-44E6-A503-507A7AEA71BF}"/>
                  </a:ext>
                </a:extLst>
              </p:cNvPr>
              <p:cNvSpPr/>
              <p:nvPr/>
            </p:nvSpPr>
            <p:spPr>
              <a:xfrm>
                <a:off x="903767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3" name="Ok: Köşeli Çift Ayraç 142">
                <a:extLst>
                  <a:ext uri="{FF2B5EF4-FFF2-40B4-BE49-F238E27FC236}">
                    <a16:creationId xmlns:a16="http://schemas.microsoft.com/office/drawing/2014/main" id="{B143C41F-5D96-43A6-9BBC-9405C839B111}"/>
                  </a:ext>
                </a:extLst>
              </p:cNvPr>
              <p:cNvSpPr/>
              <p:nvPr/>
            </p:nvSpPr>
            <p:spPr>
              <a:xfrm>
                <a:off x="1371600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4" name="Ok: Köşeli Çift Ayraç 143">
                <a:extLst>
                  <a:ext uri="{FF2B5EF4-FFF2-40B4-BE49-F238E27FC236}">
                    <a16:creationId xmlns:a16="http://schemas.microsoft.com/office/drawing/2014/main" id="{3A4A0624-EB1D-4CD0-96A1-A1D2AA4F9B7A}"/>
                  </a:ext>
                </a:extLst>
              </p:cNvPr>
              <p:cNvSpPr/>
              <p:nvPr/>
            </p:nvSpPr>
            <p:spPr>
              <a:xfrm>
                <a:off x="1807535" y="0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5" name="Ok: Köşeli Çift Ayraç 144">
                <a:extLst>
                  <a:ext uri="{FF2B5EF4-FFF2-40B4-BE49-F238E27FC236}">
                    <a16:creationId xmlns:a16="http://schemas.microsoft.com/office/drawing/2014/main" id="{1A6798B6-9065-4A4C-98C0-9253E077704C}"/>
                  </a:ext>
                </a:extLst>
              </p:cNvPr>
              <p:cNvSpPr/>
              <p:nvPr/>
            </p:nvSpPr>
            <p:spPr>
              <a:xfrm>
                <a:off x="2286000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6" name="Ok: Köşeli Çift Ayraç 145">
                <a:extLst>
                  <a:ext uri="{FF2B5EF4-FFF2-40B4-BE49-F238E27FC236}">
                    <a16:creationId xmlns:a16="http://schemas.microsoft.com/office/drawing/2014/main" id="{0347D670-4F3E-4C9F-9C19-8D3D373B1847}"/>
                  </a:ext>
                </a:extLst>
              </p:cNvPr>
              <p:cNvSpPr/>
              <p:nvPr/>
            </p:nvSpPr>
            <p:spPr>
              <a:xfrm>
                <a:off x="2679405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7" name="Ok: Köşeli Çift Ayraç 146">
                <a:extLst>
                  <a:ext uri="{FF2B5EF4-FFF2-40B4-BE49-F238E27FC236}">
                    <a16:creationId xmlns:a16="http://schemas.microsoft.com/office/drawing/2014/main" id="{E8F5CE63-B68C-4039-A8E4-63993972560F}"/>
                  </a:ext>
                </a:extLst>
              </p:cNvPr>
              <p:cNvSpPr/>
              <p:nvPr/>
            </p:nvSpPr>
            <p:spPr>
              <a:xfrm>
                <a:off x="3189767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8" name="Ok: Köşeli Çift Ayraç 147">
                <a:extLst>
                  <a:ext uri="{FF2B5EF4-FFF2-40B4-BE49-F238E27FC236}">
                    <a16:creationId xmlns:a16="http://schemas.microsoft.com/office/drawing/2014/main" id="{54C5CFA3-FD42-4059-9DBF-EA38A7FC0583}"/>
                  </a:ext>
                </a:extLst>
              </p:cNvPr>
              <p:cNvSpPr/>
              <p:nvPr/>
            </p:nvSpPr>
            <p:spPr>
              <a:xfrm>
                <a:off x="3646967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9" name="Ok: Köşeli Çift Ayraç 148">
                <a:extLst>
                  <a:ext uri="{FF2B5EF4-FFF2-40B4-BE49-F238E27FC236}">
                    <a16:creationId xmlns:a16="http://schemas.microsoft.com/office/drawing/2014/main" id="{951EB607-E7A9-4D76-8B2B-352B053B7522}"/>
                  </a:ext>
                </a:extLst>
              </p:cNvPr>
              <p:cNvSpPr/>
              <p:nvPr/>
            </p:nvSpPr>
            <p:spPr>
              <a:xfrm>
                <a:off x="4093535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</p:grpSp>
        <p:grpSp>
          <p:nvGrpSpPr>
            <p:cNvPr id="129" name="Grup 128">
              <a:extLst>
                <a:ext uri="{FF2B5EF4-FFF2-40B4-BE49-F238E27FC236}">
                  <a16:creationId xmlns:a16="http://schemas.microsoft.com/office/drawing/2014/main" id="{C3C7B14D-3591-41E4-8315-185A484E6E26}"/>
                </a:ext>
              </a:extLst>
            </p:cNvPr>
            <p:cNvGrpSpPr/>
            <p:nvPr/>
          </p:nvGrpSpPr>
          <p:grpSpPr>
            <a:xfrm rot="10800000">
              <a:off x="10633" y="0"/>
              <a:ext cx="4404049" cy="149535"/>
              <a:chOff x="0" y="0"/>
              <a:chExt cx="4404049" cy="149535"/>
            </a:xfrm>
            <a:grpFill/>
          </p:grpSpPr>
          <p:sp>
            <p:nvSpPr>
              <p:cNvPr id="130" name="Ok: Köşeli Çift Ayraç 129">
                <a:extLst>
                  <a:ext uri="{FF2B5EF4-FFF2-40B4-BE49-F238E27FC236}">
                    <a16:creationId xmlns:a16="http://schemas.microsoft.com/office/drawing/2014/main" id="{81305CB0-E285-4152-B6EC-798E9164F8F6}"/>
                  </a:ext>
                </a:extLst>
              </p:cNvPr>
              <p:cNvSpPr/>
              <p:nvPr/>
            </p:nvSpPr>
            <p:spPr>
              <a:xfrm>
                <a:off x="0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31" name="Ok: Köşeli Çift Ayraç 130">
                <a:extLst>
                  <a:ext uri="{FF2B5EF4-FFF2-40B4-BE49-F238E27FC236}">
                    <a16:creationId xmlns:a16="http://schemas.microsoft.com/office/drawing/2014/main" id="{29B09B08-1AEB-4204-9460-BC175A4412DD}"/>
                  </a:ext>
                </a:extLst>
              </p:cNvPr>
              <p:cNvSpPr/>
              <p:nvPr/>
            </p:nvSpPr>
            <p:spPr>
              <a:xfrm>
                <a:off x="393404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32" name="Ok: Köşeli Çift Ayraç 131">
                <a:extLst>
                  <a:ext uri="{FF2B5EF4-FFF2-40B4-BE49-F238E27FC236}">
                    <a16:creationId xmlns:a16="http://schemas.microsoft.com/office/drawing/2014/main" id="{225CDFE5-BD98-4027-B241-097A0451FEB5}"/>
                  </a:ext>
                </a:extLst>
              </p:cNvPr>
              <p:cNvSpPr/>
              <p:nvPr/>
            </p:nvSpPr>
            <p:spPr>
              <a:xfrm>
                <a:off x="903767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33" name="Ok: Köşeli Çift Ayraç 132">
                <a:extLst>
                  <a:ext uri="{FF2B5EF4-FFF2-40B4-BE49-F238E27FC236}">
                    <a16:creationId xmlns:a16="http://schemas.microsoft.com/office/drawing/2014/main" id="{DD729201-0F50-40C0-893F-4A2141170CEE}"/>
                  </a:ext>
                </a:extLst>
              </p:cNvPr>
              <p:cNvSpPr/>
              <p:nvPr/>
            </p:nvSpPr>
            <p:spPr>
              <a:xfrm>
                <a:off x="1360967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34" name="Ok: Köşeli Çift Ayraç 133">
                <a:extLst>
                  <a:ext uri="{FF2B5EF4-FFF2-40B4-BE49-F238E27FC236}">
                    <a16:creationId xmlns:a16="http://schemas.microsoft.com/office/drawing/2014/main" id="{6359E91A-17B1-46E8-BF06-BB1C82906119}"/>
                  </a:ext>
                </a:extLst>
              </p:cNvPr>
              <p:cNvSpPr/>
              <p:nvPr/>
            </p:nvSpPr>
            <p:spPr>
              <a:xfrm>
                <a:off x="1807534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35" name="Ok: Köşeli Çift Ayraç 134">
                <a:extLst>
                  <a:ext uri="{FF2B5EF4-FFF2-40B4-BE49-F238E27FC236}">
                    <a16:creationId xmlns:a16="http://schemas.microsoft.com/office/drawing/2014/main" id="{B8128CA3-913D-4262-8B78-0A34B750B1D0}"/>
                  </a:ext>
                </a:extLst>
              </p:cNvPr>
              <p:cNvSpPr/>
              <p:nvPr/>
            </p:nvSpPr>
            <p:spPr>
              <a:xfrm>
                <a:off x="2286000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36" name="Ok: Köşeli Çift Ayraç 135">
                <a:extLst>
                  <a:ext uri="{FF2B5EF4-FFF2-40B4-BE49-F238E27FC236}">
                    <a16:creationId xmlns:a16="http://schemas.microsoft.com/office/drawing/2014/main" id="{94F520FF-55C3-4768-BE5C-41801C153E41}"/>
                  </a:ext>
                </a:extLst>
              </p:cNvPr>
              <p:cNvSpPr/>
              <p:nvPr/>
            </p:nvSpPr>
            <p:spPr>
              <a:xfrm>
                <a:off x="2679404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37" name="Ok: Köşeli Çift Ayraç 136">
                <a:extLst>
                  <a:ext uri="{FF2B5EF4-FFF2-40B4-BE49-F238E27FC236}">
                    <a16:creationId xmlns:a16="http://schemas.microsoft.com/office/drawing/2014/main" id="{E08A4FB0-9A67-466D-9A8E-F06DA0498481}"/>
                  </a:ext>
                </a:extLst>
              </p:cNvPr>
              <p:cNvSpPr/>
              <p:nvPr/>
            </p:nvSpPr>
            <p:spPr>
              <a:xfrm>
                <a:off x="3189767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38" name="Ok: Köşeli Çift Ayraç 137">
                <a:extLst>
                  <a:ext uri="{FF2B5EF4-FFF2-40B4-BE49-F238E27FC236}">
                    <a16:creationId xmlns:a16="http://schemas.microsoft.com/office/drawing/2014/main" id="{32FF3019-BE75-4AB5-A0AC-64D931127D12}"/>
                  </a:ext>
                </a:extLst>
              </p:cNvPr>
              <p:cNvSpPr/>
              <p:nvPr/>
            </p:nvSpPr>
            <p:spPr>
              <a:xfrm>
                <a:off x="3646967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39" name="Ok: Köşeli Çift Ayraç 138">
                <a:extLst>
                  <a:ext uri="{FF2B5EF4-FFF2-40B4-BE49-F238E27FC236}">
                    <a16:creationId xmlns:a16="http://schemas.microsoft.com/office/drawing/2014/main" id="{676E480F-AE9B-46EC-8A08-42A445898767}"/>
                  </a:ext>
                </a:extLst>
              </p:cNvPr>
              <p:cNvSpPr/>
              <p:nvPr/>
            </p:nvSpPr>
            <p:spPr>
              <a:xfrm>
                <a:off x="4093534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</p:grp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AFC3D49E-1FA6-B794-4BFE-A333030AA4E2}"/>
              </a:ext>
            </a:extLst>
          </p:cNvPr>
          <p:cNvSpPr/>
          <p:nvPr/>
        </p:nvSpPr>
        <p:spPr>
          <a:xfrm>
            <a:off x="-3202500" y="1030686"/>
            <a:ext cx="216024" cy="2880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3" name="Grup 22">
            <a:extLst>
              <a:ext uri="{FF2B5EF4-FFF2-40B4-BE49-F238E27FC236}">
                <a16:creationId xmlns:a16="http://schemas.microsoft.com/office/drawing/2014/main" id="{F6917B30-84CB-5C32-3420-D56D61F13800}"/>
              </a:ext>
            </a:extLst>
          </p:cNvPr>
          <p:cNvGrpSpPr/>
          <p:nvPr/>
        </p:nvGrpSpPr>
        <p:grpSpPr>
          <a:xfrm>
            <a:off x="780764" y="871502"/>
            <a:ext cx="2990698" cy="742950"/>
            <a:chOff x="99726" y="766907"/>
            <a:chExt cx="2990698" cy="742950"/>
          </a:xfrm>
        </p:grpSpPr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93BF75C4-61E8-4EF5-A874-FAFDB2E5339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49" y="766907"/>
              <a:ext cx="2987675" cy="7429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" name="Grup 21">
              <a:extLst>
                <a:ext uri="{FF2B5EF4-FFF2-40B4-BE49-F238E27FC236}">
                  <a16:creationId xmlns:a16="http://schemas.microsoft.com/office/drawing/2014/main" id="{4C22234F-2377-43B7-C6B3-19ABF9FC4E44}"/>
                </a:ext>
              </a:extLst>
            </p:cNvPr>
            <p:cNvGrpSpPr/>
            <p:nvPr/>
          </p:nvGrpSpPr>
          <p:grpSpPr>
            <a:xfrm>
              <a:off x="99726" y="1088129"/>
              <a:ext cx="2887052" cy="366310"/>
              <a:chOff x="99726" y="1088129"/>
              <a:chExt cx="2887052" cy="36631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C92D0FB-085E-5252-E000-4120D935199F}"/>
                  </a:ext>
                </a:extLst>
              </p:cNvPr>
              <p:cNvSpPr/>
              <p:nvPr/>
            </p:nvSpPr>
            <p:spPr>
              <a:xfrm>
                <a:off x="2770754" y="1154217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CE2056A-7345-64F3-7CF8-D44FF7F935B6}"/>
                  </a:ext>
                </a:extLst>
              </p:cNvPr>
              <p:cNvSpPr/>
              <p:nvPr/>
            </p:nvSpPr>
            <p:spPr>
              <a:xfrm>
                <a:off x="1964142" y="1088129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CAE8D6A-2E70-6618-B249-D9C9089DADC0}"/>
                  </a:ext>
                </a:extLst>
              </p:cNvPr>
              <p:cNvSpPr/>
              <p:nvPr/>
            </p:nvSpPr>
            <p:spPr>
              <a:xfrm>
                <a:off x="1317230" y="1139165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DF09E7C-AD2F-05CB-C2E0-B559556E6302}"/>
                  </a:ext>
                </a:extLst>
              </p:cNvPr>
              <p:cNvSpPr/>
              <p:nvPr/>
            </p:nvSpPr>
            <p:spPr>
              <a:xfrm>
                <a:off x="741107" y="1131918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2CB9733-4A1F-B815-3E8B-55483251ACA6}"/>
                  </a:ext>
                </a:extLst>
              </p:cNvPr>
              <p:cNvSpPr/>
              <p:nvPr/>
            </p:nvSpPr>
            <p:spPr>
              <a:xfrm>
                <a:off x="99726" y="1166407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</p:grpSp>
      <p:grpSp>
        <p:nvGrpSpPr>
          <p:cNvPr id="27" name="Grup 26">
            <a:extLst>
              <a:ext uri="{FF2B5EF4-FFF2-40B4-BE49-F238E27FC236}">
                <a16:creationId xmlns:a16="http://schemas.microsoft.com/office/drawing/2014/main" id="{9DED4540-59D4-DABB-7C6D-39210123B529}"/>
              </a:ext>
            </a:extLst>
          </p:cNvPr>
          <p:cNvGrpSpPr/>
          <p:nvPr/>
        </p:nvGrpSpPr>
        <p:grpSpPr>
          <a:xfrm>
            <a:off x="7919865" y="862980"/>
            <a:ext cx="676275" cy="2987675"/>
            <a:chOff x="8219332" y="862980"/>
            <a:chExt cx="676275" cy="2987675"/>
          </a:xfrm>
        </p:grpSpPr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DED833C3-5D58-460A-B4C7-FCDFD6F013E0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063632" y="2018680"/>
              <a:ext cx="2987675" cy="6762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" name="Grup 25">
              <a:extLst>
                <a:ext uri="{FF2B5EF4-FFF2-40B4-BE49-F238E27FC236}">
                  <a16:creationId xmlns:a16="http://schemas.microsoft.com/office/drawing/2014/main" id="{BDF98EBB-71A5-9B98-8758-08C447BDFE9B}"/>
                </a:ext>
              </a:extLst>
            </p:cNvPr>
            <p:cNvGrpSpPr/>
            <p:nvPr/>
          </p:nvGrpSpPr>
          <p:grpSpPr>
            <a:xfrm>
              <a:off x="8254308" y="1192484"/>
              <a:ext cx="266693" cy="2297166"/>
              <a:chOff x="8254308" y="1192484"/>
              <a:chExt cx="266693" cy="2297166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82D43C66-A59C-81F0-4704-CB3B38B7AFAB}"/>
                  </a:ext>
                </a:extLst>
              </p:cNvPr>
              <p:cNvSpPr/>
              <p:nvPr/>
            </p:nvSpPr>
            <p:spPr>
              <a:xfrm>
                <a:off x="8254308" y="3201618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672EE53-DE64-59BC-E647-E1561AC7A187}"/>
                  </a:ext>
                </a:extLst>
              </p:cNvPr>
              <p:cNvSpPr/>
              <p:nvPr/>
            </p:nvSpPr>
            <p:spPr>
              <a:xfrm>
                <a:off x="8302747" y="2678725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C4F75A2-535F-F4C4-DC9C-7BF0DD89E53F}"/>
                  </a:ext>
                </a:extLst>
              </p:cNvPr>
              <p:cNvSpPr/>
              <p:nvPr/>
            </p:nvSpPr>
            <p:spPr>
              <a:xfrm>
                <a:off x="8304977" y="2377553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518789D-189D-132B-88B5-7BABD3624E50}"/>
                  </a:ext>
                </a:extLst>
              </p:cNvPr>
              <p:cNvSpPr/>
              <p:nvPr/>
            </p:nvSpPr>
            <p:spPr>
              <a:xfrm>
                <a:off x="8254308" y="1480688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CA88E81-0CEC-20B5-D60D-3CEA865B5BA6}"/>
                  </a:ext>
                </a:extLst>
              </p:cNvPr>
              <p:cNvSpPr/>
              <p:nvPr/>
            </p:nvSpPr>
            <p:spPr>
              <a:xfrm>
                <a:off x="8289669" y="1192484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</p:grpSp>
      <p:grpSp>
        <p:nvGrpSpPr>
          <p:cNvPr id="35" name="Grup 34">
            <a:extLst>
              <a:ext uri="{FF2B5EF4-FFF2-40B4-BE49-F238E27FC236}">
                <a16:creationId xmlns:a16="http://schemas.microsoft.com/office/drawing/2014/main" id="{524CB75A-105E-BF9A-E2F0-2D7AC5776E7A}"/>
              </a:ext>
            </a:extLst>
          </p:cNvPr>
          <p:cNvGrpSpPr/>
          <p:nvPr/>
        </p:nvGrpSpPr>
        <p:grpSpPr>
          <a:xfrm>
            <a:off x="5218675" y="5563132"/>
            <a:ext cx="3082925" cy="647700"/>
            <a:chOff x="5982865" y="5902027"/>
            <a:chExt cx="3082925" cy="647700"/>
          </a:xfrm>
        </p:grpSpPr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53F5AE1E-9EE9-4E5A-B8E2-53D08143761F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982865" y="5902027"/>
              <a:ext cx="3082925" cy="647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" name="Grup 33">
              <a:extLst>
                <a:ext uri="{FF2B5EF4-FFF2-40B4-BE49-F238E27FC236}">
                  <a16:creationId xmlns:a16="http://schemas.microsoft.com/office/drawing/2014/main" id="{01CF0267-6A67-B2E3-181E-86A2D9DC04A1}"/>
                </a:ext>
              </a:extLst>
            </p:cNvPr>
            <p:cNvGrpSpPr/>
            <p:nvPr/>
          </p:nvGrpSpPr>
          <p:grpSpPr>
            <a:xfrm>
              <a:off x="6020647" y="5902027"/>
              <a:ext cx="2973110" cy="339181"/>
              <a:chOff x="6020647" y="5902027"/>
              <a:chExt cx="2973110" cy="339181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96EFA39-7AE4-320B-18A7-5CCE25591CAD}"/>
                  </a:ext>
                </a:extLst>
              </p:cNvPr>
              <p:cNvSpPr/>
              <p:nvPr/>
            </p:nvSpPr>
            <p:spPr>
              <a:xfrm>
                <a:off x="6020647" y="5949558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D81A473-5C92-4B04-5585-F4CD246E1687}"/>
                  </a:ext>
                </a:extLst>
              </p:cNvPr>
              <p:cNvSpPr/>
              <p:nvPr/>
            </p:nvSpPr>
            <p:spPr>
              <a:xfrm>
                <a:off x="6907708" y="5908786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A1038B2-C926-31A1-3082-6081BB7F1CAE}"/>
                  </a:ext>
                </a:extLst>
              </p:cNvPr>
              <p:cNvSpPr/>
              <p:nvPr/>
            </p:nvSpPr>
            <p:spPr>
              <a:xfrm>
                <a:off x="7544773" y="5927778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DE01316-C780-F23C-39D8-9CBB562DEEC6}"/>
                  </a:ext>
                </a:extLst>
              </p:cNvPr>
              <p:cNvSpPr/>
              <p:nvPr/>
            </p:nvSpPr>
            <p:spPr>
              <a:xfrm>
                <a:off x="8147486" y="5953176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B82FCF3-111F-83AF-9FBF-2F07266A4E1F}"/>
                  </a:ext>
                </a:extLst>
              </p:cNvPr>
              <p:cNvSpPr/>
              <p:nvPr/>
            </p:nvSpPr>
            <p:spPr>
              <a:xfrm>
                <a:off x="8777733" y="5902027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</p:grpSp>
      <p:grpSp>
        <p:nvGrpSpPr>
          <p:cNvPr id="43" name="Grup 42">
            <a:extLst>
              <a:ext uri="{FF2B5EF4-FFF2-40B4-BE49-F238E27FC236}">
                <a16:creationId xmlns:a16="http://schemas.microsoft.com/office/drawing/2014/main" id="{84E6208A-4916-6721-8AB4-AFEACEE05CA2}"/>
              </a:ext>
            </a:extLst>
          </p:cNvPr>
          <p:cNvGrpSpPr/>
          <p:nvPr/>
        </p:nvGrpSpPr>
        <p:grpSpPr>
          <a:xfrm>
            <a:off x="757903" y="3812132"/>
            <a:ext cx="666750" cy="3082925"/>
            <a:chOff x="-121842" y="3607241"/>
            <a:chExt cx="666750" cy="3082925"/>
          </a:xfrm>
        </p:grpSpPr>
        <p:grpSp>
          <p:nvGrpSpPr>
            <p:cNvPr id="42" name="Grup 41">
              <a:extLst>
                <a:ext uri="{FF2B5EF4-FFF2-40B4-BE49-F238E27FC236}">
                  <a16:creationId xmlns:a16="http://schemas.microsoft.com/office/drawing/2014/main" id="{0669D31D-A4B5-DBCB-E096-B3EC6B37C55A}"/>
                </a:ext>
              </a:extLst>
            </p:cNvPr>
            <p:cNvGrpSpPr/>
            <p:nvPr/>
          </p:nvGrpSpPr>
          <p:grpSpPr>
            <a:xfrm>
              <a:off x="-121842" y="3607241"/>
              <a:ext cx="666750" cy="3082925"/>
              <a:chOff x="357188" y="3671351"/>
              <a:chExt cx="666750" cy="3082925"/>
            </a:xfrm>
          </p:grpSpPr>
          <p:pic>
            <p:nvPicPr>
              <p:cNvPr id="15" name="Resim 14">
                <a:extLst>
                  <a:ext uri="{FF2B5EF4-FFF2-40B4-BE49-F238E27FC236}">
                    <a16:creationId xmlns:a16="http://schemas.microsoft.com/office/drawing/2014/main" id="{D2D4B663-B811-4EED-A021-C72614260412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850900" y="4879439"/>
                <a:ext cx="3082925" cy="6667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BDFBF61-FD63-EA5C-9CD2-A21EC1FF69FA}"/>
                  </a:ext>
                </a:extLst>
              </p:cNvPr>
              <p:cNvSpPr/>
              <p:nvPr/>
            </p:nvSpPr>
            <p:spPr>
              <a:xfrm>
                <a:off x="747686" y="3999061"/>
                <a:ext cx="216024" cy="2880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41" name="Grup 40">
                <a:extLst>
                  <a:ext uri="{FF2B5EF4-FFF2-40B4-BE49-F238E27FC236}">
                    <a16:creationId xmlns:a16="http://schemas.microsoft.com/office/drawing/2014/main" id="{092012AF-52D2-4B2A-A710-5245B570CEB8}"/>
                  </a:ext>
                </a:extLst>
              </p:cNvPr>
              <p:cNvGrpSpPr/>
              <p:nvPr/>
            </p:nvGrpSpPr>
            <p:grpSpPr>
              <a:xfrm>
                <a:off x="719938" y="4897167"/>
                <a:ext cx="219242" cy="1537319"/>
                <a:chOff x="719938" y="4897167"/>
                <a:chExt cx="219242" cy="1537319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4B57E2F4-8577-B988-6146-BF0BFBA5C486}"/>
                    </a:ext>
                  </a:extLst>
                </p:cNvPr>
                <p:cNvSpPr/>
                <p:nvPr/>
              </p:nvSpPr>
              <p:spPr>
                <a:xfrm>
                  <a:off x="723156" y="4897167"/>
                  <a:ext cx="216024" cy="288032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12E36758-AF15-ECA7-ECE2-43064DBE5A98}"/>
                    </a:ext>
                  </a:extLst>
                </p:cNvPr>
                <p:cNvSpPr/>
                <p:nvPr/>
              </p:nvSpPr>
              <p:spPr>
                <a:xfrm>
                  <a:off x="719938" y="5790904"/>
                  <a:ext cx="216024" cy="288032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0AA513CC-CB7A-97ED-E1F6-EA5EED74E8E6}"/>
                    </a:ext>
                  </a:extLst>
                </p:cNvPr>
                <p:cNvSpPr/>
                <p:nvPr/>
              </p:nvSpPr>
              <p:spPr>
                <a:xfrm>
                  <a:off x="719938" y="6146454"/>
                  <a:ext cx="216024" cy="288032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F5F8867-05B6-3C11-7405-1EDDC4A06A31}"/>
                </a:ext>
              </a:extLst>
            </p:cNvPr>
            <p:cNvSpPr/>
            <p:nvPr/>
          </p:nvSpPr>
          <p:spPr>
            <a:xfrm>
              <a:off x="263251" y="4545586"/>
              <a:ext cx="216024" cy="2880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45" name="On İki Kenarlı 44">
            <a:extLst>
              <a:ext uri="{FF2B5EF4-FFF2-40B4-BE49-F238E27FC236}">
                <a16:creationId xmlns:a16="http://schemas.microsoft.com/office/drawing/2014/main" id="{B0B64B81-AF12-DB86-6399-D2E924168772}"/>
              </a:ext>
            </a:extLst>
          </p:cNvPr>
          <p:cNvSpPr/>
          <p:nvPr/>
        </p:nvSpPr>
        <p:spPr>
          <a:xfrm>
            <a:off x="119765" y="896068"/>
            <a:ext cx="644398" cy="650364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A</a:t>
            </a:r>
          </a:p>
        </p:txBody>
      </p:sp>
      <p:sp>
        <p:nvSpPr>
          <p:cNvPr id="46" name="On İki Kenarlı 45">
            <a:extLst>
              <a:ext uri="{FF2B5EF4-FFF2-40B4-BE49-F238E27FC236}">
                <a16:creationId xmlns:a16="http://schemas.microsoft.com/office/drawing/2014/main" id="{D42F2B58-288E-C506-D188-194B97BE1142}"/>
              </a:ext>
            </a:extLst>
          </p:cNvPr>
          <p:cNvSpPr/>
          <p:nvPr/>
        </p:nvSpPr>
        <p:spPr>
          <a:xfrm>
            <a:off x="7213359" y="940743"/>
            <a:ext cx="644398" cy="650364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</a:t>
            </a:r>
          </a:p>
        </p:txBody>
      </p:sp>
      <p:sp>
        <p:nvSpPr>
          <p:cNvPr id="47" name="On İki Kenarlı 46">
            <a:extLst>
              <a:ext uri="{FF2B5EF4-FFF2-40B4-BE49-F238E27FC236}">
                <a16:creationId xmlns:a16="http://schemas.microsoft.com/office/drawing/2014/main" id="{F8D671AE-F330-2DB5-BB0B-43CA170E0C8C}"/>
              </a:ext>
            </a:extLst>
          </p:cNvPr>
          <p:cNvSpPr/>
          <p:nvPr/>
        </p:nvSpPr>
        <p:spPr>
          <a:xfrm>
            <a:off x="8336192" y="5490888"/>
            <a:ext cx="644398" cy="650364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C</a:t>
            </a:r>
          </a:p>
        </p:txBody>
      </p:sp>
      <p:sp>
        <p:nvSpPr>
          <p:cNvPr id="48" name="On İki Kenarlı 47">
            <a:extLst>
              <a:ext uri="{FF2B5EF4-FFF2-40B4-BE49-F238E27FC236}">
                <a16:creationId xmlns:a16="http://schemas.microsoft.com/office/drawing/2014/main" id="{D663DB64-7578-B802-2A61-ECF73D7C2359}"/>
              </a:ext>
            </a:extLst>
          </p:cNvPr>
          <p:cNvSpPr/>
          <p:nvPr/>
        </p:nvSpPr>
        <p:spPr>
          <a:xfrm>
            <a:off x="81698" y="5148253"/>
            <a:ext cx="644398" cy="650364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86418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0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41E858A-EFE8-9795-AE85-AC7E37990AF1}"/>
              </a:ext>
            </a:extLst>
          </p:cNvPr>
          <p:cNvSpPr txBox="1"/>
          <p:nvPr/>
        </p:nvSpPr>
        <p:spPr>
          <a:xfrm>
            <a:off x="251520" y="1196752"/>
            <a:ext cx="8568952" cy="666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tr-TR" sz="2800" b="0" dirty="0"/>
              <a:t>Yukarıda belirtilen sıraya göre kavşaklara konulan lâmbaların uyarılacak vasıta ve yaya için yer belirlenir.</a:t>
            </a:r>
          </a:p>
          <a:p>
            <a:pPr marL="273050" indent="-273050" algn="l">
              <a:spcBef>
                <a:spcPts val="600"/>
              </a:spcBef>
            </a:pPr>
            <a:r>
              <a:rPr lang="tr-TR" sz="2800" b="0" dirty="0"/>
              <a:t>Müsaade edilen yönlerin lâmbaların programı her etap için  A, B, C ve D kavşakları ayrı ayrı yapılır </a:t>
            </a:r>
          </a:p>
          <a:p>
            <a:pPr algn="l">
              <a:spcBef>
                <a:spcPts val="600"/>
              </a:spcBef>
            </a:pPr>
            <a:r>
              <a:rPr lang="tr-TR" sz="2800" b="0" dirty="0"/>
              <a:t>Birinci etap için (1A), (1B), (1C)  ve (1D) hangi lâmba,</a:t>
            </a:r>
          </a:p>
          <a:p>
            <a:pPr algn="l">
              <a:spcBef>
                <a:spcPts val="600"/>
              </a:spcBef>
            </a:pPr>
            <a:r>
              <a:rPr lang="tr-TR" sz="2800" b="0" dirty="0"/>
              <a:t>İkinci etap için (2A), (2B), (2C)  ve (2D) hangi lâmba,</a:t>
            </a:r>
          </a:p>
          <a:p>
            <a:pPr algn="l">
              <a:spcBef>
                <a:spcPts val="600"/>
              </a:spcBef>
            </a:pPr>
            <a:r>
              <a:rPr lang="tr-TR" sz="2800" b="0" dirty="0"/>
              <a:t>Üçüncü etap için (3A), (3B), (3C)  ve (3D) hangi lâmba,</a:t>
            </a:r>
          </a:p>
          <a:p>
            <a:pPr algn="l">
              <a:spcBef>
                <a:spcPts val="600"/>
              </a:spcBef>
            </a:pPr>
            <a:r>
              <a:rPr lang="tr-TR" sz="2800" b="0" dirty="0"/>
              <a:t>Dördüncü etap için (4A), (4B), (4C) ve (4D) hangi lâmba,</a:t>
            </a:r>
          </a:p>
          <a:p>
            <a:pPr algn="l">
              <a:spcBef>
                <a:spcPts val="600"/>
              </a:spcBef>
            </a:pPr>
            <a:r>
              <a:rPr lang="tr-TR" sz="2800" b="0" dirty="0"/>
              <a:t>Kırmızı veya Yeşil yanacakları tespit edilip yanacakları belirtildiği gibi yukarıda lambaların yanışları, aşağıda programda gösterildiği gibi işaretlenerek belirlenir. </a:t>
            </a:r>
          </a:p>
          <a:p>
            <a:pPr>
              <a:spcBef>
                <a:spcPts val="600"/>
              </a:spcBef>
            </a:pPr>
            <a:r>
              <a:rPr lang="tr-TR" sz="2800" b="0" dirty="0"/>
              <a:t> </a:t>
            </a:r>
          </a:p>
          <a:p>
            <a:r>
              <a:rPr lang="tr-TR" sz="2800" b="0" dirty="0"/>
              <a:t>  </a:t>
            </a:r>
          </a:p>
          <a:p>
            <a:r>
              <a:rPr lang="tr-TR" sz="2800" b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42168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0"/>
          </p:nvPr>
        </p:nvSpPr>
        <p:spPr>
          <a:xfrm>
            <a:off x="7776643" y="6481018"/>
            <a:ext cx="1152525" cy="2603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5C65F-5CEA-4423-AA60-731CB53D147B}" type="slidenum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B9DF037-F7CA-CFE4-FEF7-7C1388DE2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3960440" cy="279485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E4AF036-6291-5A74-11B4-D7DE9FB5B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908720"/>
            <a:ext cx="4248472" cy="279485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4CC29A2-30D7-63D0-AACC-8C7A45DC7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4" y="3827416"/>
            <a:ext cx="3991722" cy="2529763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BD41060-9DC2-EE2E-BAE5-853B8034A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6048" y="3827416"/>
            <a:ext cx="4248472" cy="252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392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6BFFDB79-4E33-4590-9945-31143EA09659}"/>
              </a:ext>
            </a:extLst>
          </p:cNvPr>
          <p:cNvSpPr txBox="1"/>
          <p:nvPr/>
        </p:nvSpPr>
        <p:spPr>
          <a:xfrm>
            <a:off x="556864" y="2924944"/>
            <a:ext cx="8030271" cy="26776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Gelecek Ders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GÜDEK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GÜVENLİK DENETİM KONTROL SİSTEMLERİ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83C35B4-2595-4CB7-8567-DECEB682C9C8}"/>
              </a:ext>
            </a:extLst>
          </p:cNvPr>
          <p:cNvSpPr txBox="1"/>
          <p:nvPr/>
        </p:nvSpPr>
        <p:spPr>
          <a:xfrm>
            <a:off x="539552" y="931520"/>
            <a:ext cx="7920880" cy="230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Hedeflere ulaşılamayacağı aşikar olduğunda, </a:t>
            </a:r>
          </a:p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hedefleri ayarlamayın; eylem adımlarınızı ayarlayın.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Konfüçyüs (MÖ551-479)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0921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179230" y="6039013"/>
            <a:ext cx="5416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816FA-CF00-4D36-84BF-6EA96B9112DC}" type="slidenum">
              <a:rPr kumimoji="0" lang="tr-TR" sz="75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7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Picture 4" descr="sb10064053d-001">
            <a:extLst>
              <a:ext uri="{FF2B5EF4-FFF2-40B4-BE49-F238E27FC236}">
                <a16:creationId xmlns:a16="http://schemas.microsoft.com/office/drawing/2014/main" id="{D90600B0-DD58-14DC-66DB-2A9776075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33" y="1795855"/>
            <a:ext cx="7128792" cy="474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etin kutusu 1">
            <a:extLst>
              <a:ext uri="{FF2B5EF4-FFF2-40B4-BE49-F238E27FC236}">
                <a16:creationId xmlns:a16="http://schemas.microsoft.com/office/drawing/2014/main" id="{FE185BD9-151D-6E5B-BEED-A4912B64561A}"/>
              </a:ext>
            </a:extLst>
          </p:cNvPr>
          <p:cNvSpPr txBox="1"/>
          <p:nvPr/>
        </p:nvSpPr>
        <p:spPr>
          <a:xfrm>
            <a:off x="2083418" y="2636912"/>
            <a:ext cx="5449019" cy="2169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base">
              <a:spcAft>
                <a:spcPts val="1000"/>
              </a:spcAft>
            </a:pPr>
            <a:r>
              <a:rPr lang="tr-TR" sz="2000" b="1" kern="1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DIŞ TEHLİKE DALGALARI</a:t>
            </a:r>
            <a:endParaRPr lang="tr-T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Aft>
                <a:spcPts val="1000"/>
              </a:spcAft>
            </a:pPr>
            <a:endParaRPr lang="tr-TR" sz="2000" b="1" kern="1200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Aft>
                <a:spcPts val="1000"/>
              </a:spcAft>
            </a:pPr>
            <a:r>
              <a:rPr lang="tr-TR" sz="2000" b="1" kern="1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İSG Birimi</a:t>
            </a:r>
            <a:endParaRPr lang="tr-TR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20000"/>
              </a:lnSpc>
              <a:spcAft>
                <a:spcPts val="1000"/>
              </a:spcAft>
            </a:pPr>
            <a:r>
              <a:rPr lang="tr-TR" sz="1400" b="1" kern="1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0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20000"/>
              </a:lnSpc>
              <a:spcAft>
                <a:spcPts val="1000"/>
              </a:spcAft>
            </a:pPr>
            <a:r>
              <a:rPr lang="tr-TR" sz="2000" b="1" kern="1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Patron</a:t>
            </a:r>
            <a:endParaRPr lang="tr-T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20000"/>
              </a:lnSpc>
              <a:spcAft>
                <a:spcPts val="1000"/>
              </a:spcAft>
            </a:pPr>
            <a:r>
              <a:rPr lang="tr-TR" sz="2000" b="1" kern="1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0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20000"/>
              </a:lnSpc>
              <a:spcAft>
                <a:spcPts val="1000"/>
              </a:spcAft>
            </a:pPr>
            <a:r>
              <a:rPr lang="tr-TR" sz="1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0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etin Kutusu 6">
            <a:extLst>
              <a:ext uri="{FF2B5EF4-FFF2-40B4-BE49-F238E27FC236}">
                <a16:creationId xmlns:a16="http://schemas.microsoft.com/office/drawing/2014/main" id="{4129C986-1463-35DA-B780-C50C0565EDC3}"/>
              </a:ext>
            </a:extLst>
          </p:cNvPr>
          <p:cNvSpPr txBox="1"/>
          <p:nvPr/>
        </p:nvSpPr>
        <p:spPr>
          <a:xfrm>
            <a:off x="2346141" y="1191462"/>
            <a:ext cx="4923575" cy="437338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tr-T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İş Güvenliği Uzmanından beklenen</a:t>
            </a:r>
            <a:br>
              <a:rPr lang="tr-T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endParaRPr lang="tr-TR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03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179230" y="6039013"/>
            <a:ext cx="5416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816FA-CF00-4D36-84BF-6EA96B9112DC}" type="slidenum">
              <a:rPr kumimoji="0" lang="tr-TR" sz="75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7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33B1220-C66B-4614-BD9B-377AD118D925}"/>
              </a:ext>
            </a:extLst>
          </p:cNvPr>
          <p:cNvSpPr txBox="1"/>
          <p:nvPr/>
        </p:nvSpPr>
        <p:spPr>
          <a:xfrm>
            <a:off x="223886" y="1124744"/>
            <a:ext cx="849694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İş Güvenliği  Uzmanları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sz="2400" b="0" dirty="0"/>
              <a:t>Görevleri (Multidisipliner) birçok çalışma alanlarını kapsayan ve birçok konuda çalışmaları takip edecek bilgiye sahibi olmaları gerekir. Ancak,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lang="tr-TR" sz="2400" b="0" dirty="0"/>
              <a:t>Önce, görev, yetki ve sorumluluklarını çok iyi bilmeleri gerekir.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lang="tr-TR" sz="2400" b="0" dirty="0"/>
              <a:t>Bu yetki ve sorumluluklarını paydaşlarına duyurmalı,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lang="tr-TR" sz="2400" b="0" dirty="0"/>
              <a:t> İGU işveren vekili değildir ve olmamalıdır.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lang="tr-TR" sz="2400" b="0" dirty="0"/>
              <a:t>İGU devlet tarafından yetkilendirilen tehlikeleri gören, önlemlerin alınmasını isteyen, takibini yapan kişidir.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lang="tr-TR" sz="2400" b="0" dirty="0"/>
              <a:t>Konusu ile ilgili mevzuatı çok iyi bilen kişi olmalı (tek silahı)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lang="tr-TR" sz="2400" b="0" dirty="0"/>
              <a:t>Uyarıları ve takibi yaparken saygılı ve sevecen olmalı</a:t>
            </a:r>
          </a:p>
        </p:txBody>
      </p:sp>
    </p:spTree>
    <p:extLst>
      <p:ext uri="{BB962C8B-B14F-4D97-AF65-F5344CB8AC3E}">
        <p14:creationId xmlns:p14="http://schemas.microsoft.com/office/powerpoint/2010/main" val="2524194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179230" y="6039013"/>
            <a:ext cx="5416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816FA-CF00-4D36-84BF-6EA96B9112DC}" type="slidenum">
              <a:rPr kumimoji="0" lang="tr-TR" sz="75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7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33B1220-C66B-4614-BD9B-377AD118D925}"/>
              </a:ext>
            </a:extLst>
          </p:cNvPr>
          <p:cNvSpPr txBox="1"/>
          <p:nvPr/>
        </p:nvSpPr>
        <p:spPr>
          <a:xfrm>
            <a:off x="26135" y="1695157"/>
            <a:ext cx="84969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İş Güvenliği  Uzmanları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r>
              <a:rPr lang="tr-TR" sz="2800" b="0" dirty="0"/>
              <a:t>Yapması gereken kontrol, denetim, alınan önlemlerin kontrolü, isg bütçesi ve plânlama yapma raporlama gibi tüm çalışmaları beraber yapması gerekir.</a:t>
            </a:r>
          </a:p>
          <a:p>
            <a:endParaRPr lang="tr-TR" sz="2800" b="0" dirty="0"/>
          </a:p>
          <a:p>
            <a:r>
              <a:rPr lang="tr-TR" sz="2800" b="0" dirty="0"/>
              <a:t>Örnek bir çalışma olarak yoğun bir kavşaktaki trafik hareketliliğinin kaza olmadan geçişleri sağlamak için yapılan çalışma örneği verilmiştir</a:t>
            </a:r>
            <a:endParaRPr lang="tr-TR" sz="2800" dirty="0">
              <a:solidFill>
                <a:srgbClr val="FFFF00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98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179230" y="6039013"/>
            <a:ext cx="5416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816FA-CF00-4D36-84BF-6EA96B9112DC}" type="slidenum">
              <a:rPr kumimoji="0" lang="tr-TR" sz="75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7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Medya1">
            <a:hlinkClick r:id="" action="ppaction://media"/>
            <a:extLst>
              <a:ext uri="{FF2B5EF4-FFF2-40B4-BE49-F238E27FC236}">
                <a16:creationId xmlns:a16="http://schemas.microsoft.com/office/drawing/2014/main" id="{ECB821AE-753A-4F3B-8BFF-5D7B4E3837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154" y="1340767"/>
            <a:ext cx="8469310" cy="52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41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Üst Köşelerinden Biri Yuvarlatılmış, Biri Kesik 3">
            <a:extLst>
              <a:ext uri="{FF2B5EF4-FFF2-40B4-BE49-F238E27FC236}">
                <a16:creationId xmlns:a16="http://schemas.microsoft.com/office/drawing/2014/main" id="{EEB7A956-EB8F-4358-B856-A35974F93C41}"/>
              </a:ext>
            </a:extLst>
          </p:cNvPr>
          <p:cNvSpPr/>
          <p:nvPr/>
        </p:nvSpPr>
        <p:spPr>
          <a:xfrm>
            <a:off x="599238" y="4884374"/>
            <a:ext cx="1372023" cy="1753870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21B64FEB-A82C-4081-A50D-DAD6110F18FE}"/>
              </a:ext>
            </a:extLst>
          </p:cNvPr>
          <p:cNvSpPr/>
          <p:nvPr/>
        </p:nvSpPr>
        <p:spPr>
          <a:xfrm rot="16200000">
            <a:off x="3252631" y="5649232"/>
            <a:ext cx="1784350" cy="2546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6" name="Dikdörtgen: Üst Köşelerinden Biri Yuvarlatılmış, Biri Kesik 5">
            <a:extLst>
              <a:ext uri="{FF2B5EF4-FFF2-40B4-BE49-F238E27FC236}">
                <a16:creationId xmlns:a16="http://schemas.microsoft.com/office/drawing/2014/main" id="{B751B83B-5472-4EFF-873C-2C6D2D12048F}"/>
              </a:ext>
            </a:extLst>
          </p:cNvPr>
          <p:cNvSpPr/>
          <p:nvPr/>
        </p:nvSpPr>
        <p:spPr>
          <a:xfrm rot="16200000">
            <a:off x="6802778" y="4724810"/>
            <a:ext cx="1582420" cy="1901548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80521291-89BB-43C4-817A-DFB1A5552E7C}"/>
              </a:ext>
            </a:extLst>
          </p:cNvPr>
          <p:cNvSpPr/>
          <p:nvPr/>
        </p:nvSpPr>
        <p:spPr>
          <a:xfrm>
            <a:off x="849119" y="3471976"/>
            <a:ext cx="1211580" cy="2546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8" name="Dikdörtgen: Üst Köşelerinden Biri Yuvarlatılmış, Biri Kesik 7">
            <a:extLst>
              <a:ext uri="{FF2B5EF4-FFF2-40B4-BE49-F238E27FC236}">
                <a16:creationId xmlns:a16="http://schemas.microsoft.com/office/drawing/2014/main" id="{2196DF62-E75C-4ABF-BBBF-88A2590AAF92}"/>
              </a:ext>
            </a:extLst>
          </p:cNvPr>
          <p:cNvSpPr/>
          <p:nvPr/>
        </p:nvSpPr>
        <p:spPr>
          <a:xfrm rot="10800000" flipH="1">
            <a:off x="611561" y="801325"/>
            <a:ext cx="1372022" cy="1400810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highlight>
                <a:srgbClr val="C0C0C0"/>
              </a:highligh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9" name="Dikdörtgen: Üst Köşelerinden Biri Yuvarlatılmış, Biri Kesik 8">
            <a:extLst>
              <a:ext uri="{FF2B5EF4-FFF2-40B4-BE49-F238E27FC236}">
                <a16:creationId xmlns:a16="http://schemas.microsoft.com/office/drawing/2014/main" id="{801259E7-48AA-40AC-95B6-E225DA1C4FC5}"/>
              </a:ext>
            </a:extLst>
          </p:cNvPr>
          <p:cNvSpPr/>
          <p:nvPr/>
        </p:nvSpPr>
        <p:spPr>
          <a:xfrm rot="10800000">
            <a:off x="6643212" y="904824"/>
            <a:ext cx="1588452" cy="1297309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15226905-579C-4F3A-AD2E-11EBCF59F41C}"/>
              </a:ext>
            </a:extLst>
          </p:cNvPr>
          <p:cNvSpPr/>
          <p:nvPr/>
        </p:nvSpPr>
        <p:spPr>
          <a:xfrm>
            <a:off x="6312748" y="3249250"/>
            <a:ext cx="1211580" cy="2546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F4BBA6C-12D4-45E8-8718-40725527716D}"/>
              </a:ext>
            </a:extLst>
          </p:cNvPr>
          <p:cNvSpPr/>
          <p:nvPr/>
        </p:nvSpPr>
        <p:spPr>
          <a:xfrm rot="16200000">
            <a:off x="3539016" y="1469026"/>
            <a:ext cx="1211580" cy="2546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BDD57C70-1D7D-1953-1447-6685CBACF340}"/>
              </a:ext>
            </a:extLst>
          </p:cNvPr>
          <p:cNvGrpSpPr/>
          <p:nvPr/>
        </p:nvGrpSpPr>
        <p:grpSpPr>
          <a:xfrm rot="10800000">
            <a:off x="1632627" y="1714090"/>
            <a:ext cx="1355197" cy="929714"/>
            <a:chOff x="-159161" y="-61035"/>
            <a:chExt cx="766132" cy="639351"/>
          </a:xfrm>
        </p:grpSpPr>
        <p:sp>
          <p:nvSpPr>
            <p:cNvPr id="3" name="Ok: Bükülü 2">
              <a:extLst>
                <a:ext uri="{FF2B5EF4-FFF2-40B4-BE49-F238E27FC236}">
                  <a16:creationId xmlns:a16="http://schemas.microsoft.com/office/drawing/2014/main" id="{C0A5557D-35DD-CACD-1529-9BA70669642F}"/>
                </a:ext>
              </a:extLst>
            </p:cNvPr>
            <p:cNvSpPr/>
            <p:nvPr/>
          </p:nvSpPr>
          <p:spPr>
            <a:xfrm>
              <a:off x="69831" y="-61035"/>
              <a:ext cx="537140" cy="639351"/>
            </a:xfrm>
            <a:prstGeom prst="ben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>
                <a:solidFill>
                  <a:schemeClr val="bg1"/>
                </a:solidFill>
              </a:endParaRPr>
            </a:p>
          </p:txBody>
        </p:sp>
        <p:sp>
          <p:nvSpPr>
            <p:cNvPr id="12" name="Metin Kutusu 29">
              <a:extLst>
                <a:ext uri="{FF2B5EF4-FFF2-40B4-BE49-F238E27FC236}">
                  <a16:creationId xmlns:a16="http://schemas.microsoft.com/office/drawing/2014/main" id="{B2AD3552-EE8A-17CC-20E9-64DF66D23349}"/>
                </a:ext>
              </a:extLst>
            </p:cNvPr>
            <p:cNvSpPr txBox="1"/>
            <p:nvPr/>
          </p:nvSpPr>
          <p:spPr>
            <a:xfrm rot="10800000">
              <a:off x="-159161" y="399819"/>
              <a:ext cx="213109" cy="178396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tr-TR" sz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endParaRPr lang="tr-TR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up 12">
            <a:extLst>
              <a:ext uri="{FF2B5EF4-FFF2-40B4-BE49-F238E27FC236}">
                <a16:creationId xmlns:a16="http://schemas.microsoft.com/office/drawing/2014/main" id="{AB952A42-8E39-3F32-052D-F3FFDC12A8E5}"/>
              </a:ext>
            </a:extLst>
          </p:cNvPr>
          <p:cNvGrpSpPr/>
          <p:nvPr/>
        </p:nvGrpSpPr>
        <p:grpSpPr>
          <a:xfrm>
            <a:off x="3378233" y="1584513"/>
            <a:ext cx="4111117" cy="2711396"/>
            <a:chOff x="-478128" y="-324680"/>
            <a:chExt cx="4111117" cy="2711838"/>
          </a:xfrm>
        </p:grpSpPr>
        <p:sp>
          <p:nvSpPr>
            <p:cNvPr id="14" name="Ok: Şeritli Sağ 13">
              <a:extLst>
                <a:ext uri="{FF2B5EF4-FFF2-40B4-BE49-F238E27FC236}">
                  <a16:creationId xmlns:a16="http://schemas.microsoft.com/office/drawing/2014/main" id="{58CBAC8F-0148-3860-093E-80178B200DDA}"/>
                </a:ext>
              </a:extLst>
            </p:cNvPr>
            <p:cNvSpPr/>
            <p:nvPr/>
          </p:nvSpPr>
          <p:spPr>
            <a:xfrm rot="5400000">
              <a:off x="-683494" y="-119314"/>
              <a:ext cx="1022661" cy="611929"/>
            </a:xfrm>
            <a:prstGeom prst="striped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15" name="Ok: Şeritli Sağ 14">
              <a:extLst>
                <a:ext uri="{FF2B5EF4-FFF2-40B4-BE49-F238E27FC236}">
                  <a16:creationId xmlns:a16="http://schemas.microsoft.com/office/drawing/2014/main" id="{37820088-7F9C-7D81-00BC-DCE678F19DF4}"/>
                </a:ext>
              </a:extLst>
            </p:cNvPr>
            <p:cNvSpPr/>
            <p:nvPr/>
          </p:nvSpPr>
          <p:spPr>
            <a:xfrm>
              <a:off x="1713918" y="1677641"/>
              <a:ext cx="1919071" cy="709517"/>
            </a:xfrm>
            <a:prstGeom prst="striped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17" name="Ok: Şeritli Sağ 16">
              <a:extLst>
                <a:ext uri="{FF2B5EF4-FFF2-40B4-BE49-F238E27FC236}">
                  <a16:creationId xmlns:a16="http://schemas.microsoft.com/office/drawing/2014/main" id="{93138C0F-49A4-6771-2A80-95BF4C6FF899}"/>
                </a:ext>
              </a:extLst>
            </p:cNvPr>
            <p:cNvSpPr/>
            <p:nvPr/>
          </p:nvSpPr>
          <p:spPr>
            <a:xfrm rot="2632565">
              <a:off x="-388520" y="1004225"/>
              <a:ext cx="2514594" cy="774937"/>
            </a:xfrm>
            <a:prstGeom prst="striped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</p:grpSp>
      <p:grpSp>
        <p:nvGrpSpPr>
          <p:cNvPr id="19" name="Grup 18">
            <a:extLst>
              <a:ext uri="{FF2B5EF4-FFF2-40B4-BE49-F238E27FC236}">
                <a16:creationId xmlns:a16="http://schemas.microsoft.com/office/drawing/2014/main" id="{6BDC75FE-13FE-4B9D-FEF7-B9AAB4A92309}"/>
              </a:ext>
            </a:extLst>
          </p:cNvPr>
          <p:cNvGrpSpPr/>
          <p:nvPr/>
        </p:nvGrpSpPr>
        <p:grpSpPr>
          <a:xfrm>
            <a:off x="1318001" y="2739812"/>
            <a:ext cx="3743634" cy="2538795"/>
            <a:chOff x="1318001" y="2739812"/>
            <a:chExt cx="3743634" cy="2538795"/>
          </a:xfrm>
        </p:grpSpPr>
        <p:sp>
          <p:nvSpPr>
            <p:cNvPr id="20" name="Ok: Şeritli Sağ 19">
              <a:extLst>
                <a:ext uri="{FF2B5EF4-FFF2-40B4-BE49-F238E27FC236}">
                  <a16:creationId xmlns:a16="http://schemas.microsoft.com/office/drawing/2014/main" id="{48C67607-B101-CF96-A0DD-9533F10A80BA}"/>
                </a:ext>
              </a:extLst>
            </p:cNvPr>
            <p:cNvSpPr/>
            <p:nvPr/>
          </p:nvSpPr>
          <p:spPr>
            <a:xfrm rot="16200000">
              <a:off x="4162440" y="4379412"/>
              <a:ext cx="1143179" cy="655211"/>
            </a:xfrm>
            <a:prstGeom prst="striped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21" name="Ok: Şeritli Sağ 20">
              <a:extLst>
                <a:ext uri="{FF2B5EF4-FFF2-40B4-BE49-F238E27FC236}">
                  <a16:creationId xmlns:a16="http://schemas.microsoft.com/office/drawing/2014/main" id="{A64ABA4F-94E7-CC46-8244-5C89BBBF7A6F}"/>
                </a:ext>
              </a:extLst>
            </p:cNvPr>
            <p:cNvSpPr/>
            <p:nvPr/>
          </p:nvSpPr>
          <p:spPr>
            <a:xfrm rot="10800000">
              <a:off x="1318001" y="2739812"/>
              <a:ext cx="1863405" cy="620822"/>
            </a:xfrm>
            <a:prstGeom prst="striped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22" name="Ok: Şeritli Sağ 21">
              <a:extLst>
                <a:ext uri="{FF2B5EF4-FFF2-40B4-BE49-F238E27FC236}">
                  <a16:creationId xmlns:a16="http://schemas.microsoft.com/office/drawing/2014/main" id="{EA2196FB-6C9A-41F9-88E5-B899FFB0ED6A}"/>
                </a:ext>
              </a:extLst>
            </p:cNvPr>
            <p:cNvSpPr/>
            <p:nvPr/>
          </p:nvSpPr>
          <p:spPr>
            <a:xfrm rot="13475787">
              <a:off x="2854654" y="3243158"/>
              <a:ext cx="2041816" cy="715754"/>
            </a:xfrm>
            <a:prstGeom prst="striped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</p:grpSp>
      <p:sp>
        <p:nvSpPr>
          <p:cNvPr id="24" name="Ok: Bükülü 23">
            <a:extLst>
              <a:ext uri="{FF2B5EF4-FFF2-40B4-BE49-F238E27FC236}">
                <a16:creationId xmlns:a16="http://schemas.microsoft.com/office/drawing/2014/main" id="{B53BC04D-8577-A9E3-8496-46AC7C82B40F}"/>
              </a:ext>
            </a:extLst>
          </p:cNvPr>
          <p:cNvSpPr/>
          <p:nvPr/>
        </p:nvSpPr>
        <p:spPr>
          <a:xfrm>
            <a:off x="6045256" y="4265578"/>
            <a:ext cx="1597024" cy="954902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>
              <a:solidFill>
                <a:schemeClr val="bg1"/>
              </a:solidFill>
            </a:endParaRPr>
          </a:p>
        </p:txBody>
      </p:sp>
      <p:sp>
        <p:nvSpPr>
          <p:cNvPr id="29" name="Ok: Bükülü 28">
            <a:extLst>
              <a:ext uri="{FF2B5EF4-FFF2-40B4-BE49-F238E27FC236}">
                <a16:creationId xmlns:a16="http://schemas.microsoft.com/office/drawing/2014/main" id="{DC62B343-8771-FC80-FE36-79E998CAB20F}"/>
              </a:ext>
            </a:extLst>
          </p:cNvPr>
          <p:cNvSpPr/>
          <p:nvPr/>
        </p:nvSpPr>
        <p:spPr>
          <a:xfrm rot="16200000">
            <a:off x="5757964" y="1588647"/>
            <a:ext cx="1143907" cy="1211579"/>
          </a:xfrm>
          <a:prstGeom prst="ben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30" name="Ok: Bükülü 29">
            <a:extLst>
              <a:ext uri="{FF2B5EF4-FFF2-40B4-BE49-F238E27FC236}">
                <a16:creationId xmlns:a16="http://schemas.microsoft.com/office/drawing/2014/main" id="{F9453691-D8A7-D5DF-7C24-BAF5C2A1DFDB}"/>
              </a:ext>
            </a:extLst>
          </p:cNvPr>
          <p:cNvSpPr/>
          <p:nvPr/>
        </p:nvSpPr>
        <p:spPr>
          <a:xfrm rot="5639589">
            <a:off x="1825763" y="4644024"/>
            <a:ext cx="975582" cy="1042051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grpSp>
        <p:nvGrpSpPr>
          <p:cNvPr id="31" name="Grup 30">
            <a:extLst>
              <a:ext uri="{FF2B5EF4-FFF2-40B4-BE49-F238E27FC236}">
                <a16:creationId xmlns:a16="http://schemas.microsoft.com/office/drawing/2014/main" id="{A519E9B9-0E4E-F8C5-6B79-E7A620B0CDC0}"/>
              </a:ext>
            </a:extLst>
          </p:cNvPr>
          <p:cNvGrpSpPr/>
          <p:nvPr/>
        </p:nvGrpSpPr>
        <p:grpSpPr>
          <a:xfrm>
            <a:off x="1494457" y="1412776"/>
            <a:ext cx="3523058" cy="2894863"/>
            <a:chOff x="1494457" y="1412776"/>
            <a:chExt cx="3523058" cy="2894863"/>
          </a:xfrm>
        </p:grpSpPr>
        <p:grpSp>
          <p:nvGrpSpPr>
            <p:cNvPr id="32" name="Grup 31">
              <a:extLst>
                <a:ext uri="{FF2B5EF4-FFF2-40B4-BE49-F238E27FC236}">
                  <a16:creationId xmlns:a16="http://schemas.microsoft.com/office/drawing/2014/main" id="{8A8E93AB-6816-A159-9EB5-0CEF37F6328A}"/>
                </a:ext>
              </a:extLst>
            </p:cNvPr>
            <p:cNvGrpSpPr/>
            <p:nvPr/>
          </p:nvGrpSpPr>
          <p:grpSpPr>
            <a:xfrm>
              <a:off x="1494457" y="1412776"/>
              <a:ext cx="3523058" cy="2894863"/>
              <a:chOff x="1494457" y="1412776"/>
              <a:chExt cx="3523058" cy="2894863"/>
            </a:xfrm>
          </p:grpSpPr>
          <p:sp>
            <p:nvSpPr>
              <p:cNvPr id="34" name="Ok: Şeritli Sağ 33">
                <a:extLst>
                  <a:ext uri="{FF2B5EF4-FFF2-40B4-BE49-F238E27FC236}">
                    <a16:creationId xmlns:a16="http://schemas.microsoft.com/office/drawing/2014/main" id="{7D9CB99F-4392-4D87-3F43-6FD856EB2FBF}"/>
                  </a:ext>
                </a:extLst>
              </p:cNvPr>
              <p:cNvSpPr/>
              <p:nvPr/>
            </p:nvSpPr>
            <p:spPr>
              <a:xfrm>
                <a:off x="1494457" y="3746090"/>
                <a:ext cx="1736090" cy="561549"/>
              </a:xfrm>
              <a:prstGeom prst="striped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35" name="Ok: Şeritli Sağ 34">
                <a:extLst>
                  <a:ext uri="{FF2B5EF4-FFF2-40B4-BE49-F238E27FC236}">
                    <a16:creationId xmlns:a16="http://schemas.microsoft.com/office/drawing/2014/main" id="{9EA6C53E-FED4-8488-880E-5B900E4AEC2B}"/>
                  </a:ext>
                </a:extLst>
              </p:cNvPr>
              <p:cNvSpPr/>
              <p:nvPr/>
            </p:nvSpPr>
            <p:spPr>
              <a:xfrm rot="16200000">
                <a:off x="3954009" y="1874905"/>
                <a:ext cx="1440159" cy="515902"/>
              </a:xfrm>
              <a:prstGeom prst="striped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36" name="Ok: Şeritli Sağ 35">
                <a:extLst>
                  <a:ext uri="{FF2B5EF4-FFF2-40B4-BE49-F238E27FC236}">
                    <a16:creationId xmlns:a16="http://schemas.microsoft.com/office/drawing/2014/main" id="{89883B4A-0498-E559-D0B8-E7511937E27A}"/>
                  </a:ext>
                </a:extLst>
              </p:cNvPr>
              <p:cNvSpPr/>
              <p:nvPr/>
            </p:nvSpPr>
            <p:spPr>
              <a:xfrm rot="19593193">
                <a:off x="2940442" y="3087338"/>
                <a:ext cx="2077073" cy="615497"/>
              </a:xfrm>
              <a:prstGeom prst="striped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</p:grpSp>
        <p:sp>
          <p:nvSpPr>
            <p:cNvPr id="33" name="Metin Kutusu 143">
              <a:extLst>
                <a:ext uri="{FF2B5EF4-FFF2-40B4-BE49-F238E27FC236}">
                  <a16:creationId xmlns:a16="http://schemas.microsoft.com/office/drawing/2014/main" id="{DFBE933F-609C-6328-D309-F5B337E91CC7}"/>
                </a:ext>
              </a:extLst>
            </p:cNvPr>
            <p:cNvSpPr txBox="1"/>
            <p:nvPr/>
          </p:nvSpPr>
          <p:spPr>
            <a:xfrm>
              <a:off x="2426612" y="3471976"/>
              <a:ext cx="287062" cy="36647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tr-TR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grpSp>
        <p:nvGrpSpPr>
          <p:cNvPr id="37" name="Grup 36">
            <a:extLst>
              <a:ext uri="{FF2B5EF4-FFF2-40B4-BE49-F238E27FC236}">
                <a16:creationId xmlns:a16="http://schemas.microsoft.com/office/drawing/2014/main" id="{37CFAC8D-B7AF-1D82-4C09-DC78E53D5689}"/>
              </a:ext>
            </a:extLst>
          </p:cNvPr>
          <p:cNvGrpSpPr/>
          <p:nvPr/>
        </p:nvGrpSpPr>
        <p:grpSpPr>
          <a:xfrm>
            <a:off x="3050995" y="2636913"/>
            <a:ext cx="4130925" cy="4132527"/>
            <a:chOff x="3050995" y="2636913"/>
            <a:chExt cx="4130925" cy="4132527"/>
          </a:xfrm>
        </p:grpSpPr>
        <p:sp>
          <p:nvSpPr>
            <p:cNvPr id="38" name="Ok: Şeritli Sağ 37">
              <a:extLst>
                <a:ext uri="{FF2B5EF4-FFF2-40B4-BE49-F238E27FC236}">
                  <a16:creationId xmlns:a16="http://schemas.microsoft.com/office/drawing/2014/main" id="{86DE392C-E734-55A1-7AB0-F8BA068768A0}"/>
                </a:ext>
              </a:extLst>
            </p:cNvPr>
            <p:cNvSpPr/>
            <p:nvPr/>
          </p:nvSpPr>
          <p:spPr>
            <a:xfrm rot="5400000">
              <a:off x="2398656" y="5319886"/>
              <a:ext cx="2260318" cy="638789"/>
            </a:xfrm>
            <a:prstGeom prst="striped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39" name="Ok: Şeritli Sağ 38">
              <a:extLst>
                <a:ext uri="{FF2B5EF4-FFF2-40B4-BE49-F238E27FC236}">
                  <a16:creationId xmlns:a16="http://schemas.microsoft.com/office/drawing/2014/main" id="{D2D0DDCF-DA52-8E8C-6A32-8F725187F319}"/>
                </a:ext>
              </a:extLst>
            </p:cNvPr>
            <p:cNvSpPr/>
            <p:nvPr/>
          </p:nvSpPr>
          <p:spPr>
            <a:xfrm rot="8750126">
              <a:off x="3050995" y="3485122"/>
              <a:ext cx="2937387" cy="601253"/>
            </a:xfrm>
            <a:prstGeom prst="striped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40" name="Ok: Şeritli Sağ 39">
              <a:extLst>
                <a:ext uri="{FF2B5EF4-FFF2-40B4-BE49-F238E27FC236}">
                  <a16:creationId xmlns:a16="http://schemas.microsoft.com/office/drawing/2014/main" id="{16618B82-B4FD-6152-0E5A-5E2A97F6171B}"/>
                </a:ext>
              </a:extLst>
            </p:cNvPr>
            <p:cNvSpPr/>
            <p:nvPr/>
          </p:nvSpPr>
          <p:spPr>
            <a:xfrm rot="10800000">
              <a:off x="5508104" y="2636913"/>
              <a:ext cx="1673816" cy="541537"/>
            </a:xfrm>
            <a:prstGeom prst="striped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</p:grpSp>
      <p:sp>
        <p:nvSpPr>
          <p:cNvPr id="42" name="Ok: Şeritli Sağ 41">
            <a:extLst>
              <a:ext uri="{FF2B5EF4-FFF2-40B4-BE49-F238E27FC236}">
                <a16:creationId xmlns:a16="http://schemas.microsoft.com/office/drawing/2014/main" id="{3EA2FD1B-507D-5E39-91A0-6F336ED4B1C4}"/>
              </a:ext>
            </a:extLst>
          </p:cNvPr>
          <p:cNvSpPr/>
          <p:nvPr/>
        </p:nvSpPr>
        <p:spPr>
          <a:xfrm rot="5400000">
            <a:off x="710695" y="3291578"/>
            <a:ext cx="3958875" cy="666752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43" name="Ok: Şeritli Sağ 42">
            <a:extLst>
              <a:ext uri="{FF2B5EF4-FFF2-40B4-BE49-F238E27FC236}">
                <a16:creationId xmlns:a16="http://schemas.microsoft.com/office/drawing/2014/main" id="{7DCE7666-53CA-5592-2ABF-C7E6343A7CA0}"/>
              </a:ext>
            </a:extLst>
          </p:cNvPr>
          <p:cNvSpPr/>
          <p:nvPr/>
        </p:nvSpPr>
        <p:spPr>
          <a:xfrm rot="16200000">
            <a:off x="3605283" y="3152915"/>
            <a:ext cx="3808706" cy="644398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>
              <a:solidFill>
                <a:schemeClr val="bg1"/>
              </a:solidFill>
            </a:endParaRPr>
          </a:p>
        </p:txBody>
      </p:sp>
      <p:grpSp>
        <p:nvGrpSpPr>
          <p:cNvPr id="44" name="Grup 43">
            <a:extLst>
              <a:ext uri="{FF2B5EF4-FFF2-40B4-BE49-F238E27FC236}">
                <a16:creationId xmlns:a16="http://schemas.microsoft.com/office/drawing/2014/main" id="{AA142CEB-9A04-6C8F-46C6-E3B717F111BE}"/>
              </a:ext>
            </a:extLst>
          </p:cNvPr>
          <p:cNvGrpSpPr/>
          <p:nvPr/>
        </p:nvGrpSpPr>
        <p:grpSpPr>
          <a:xfrm>
            <a:off x="1504821" y="1876462"/>
            <a:ext cx="474891" cy="3915367"/>
            <a:chOff x="1504821" y="1876462"/>
            <a:chExt cx="474891" cy="3915367"/>
          </a:xfrm>
        </p:grpSpPr>
        <p:grpSp>
          <p:nvGrpSpPr>
            <p:cNvPr id="45" name="Grup 44">
              <a:extLst>
                <a:ext uri="{FF2B5EF4-FFF2-40B4-BE49-F238E27FC236}">
                  <a16:creationId xmlns:a16="http://schemas.microsoft.com/office/drawing/2014/main" id="{49A0B4F1-1AAD-744F-A6F5-518EFD8D767E}"/>
                </a:ext>
              </a:extLst>
            </p:cNvPr>
            <p:cNvGrpSpPr/>
            <p:nvPr/>
          </p:nvGrpSpPr>
          <p:grpSpPr>
            <a:xfrm>
              <a:off x="1504821" y="3663227"/>
              <a:ext cx="425820" cy="2128602"/>
              <a:chOff x="4358956" y="1221746"/>
              <a:chExt cx="425820" cy="2128602"/>
            </a:xfrm>
          </p:grpSpPr>
          <p:sp>
            <p:nvSpPr>
              <p:cNvPr id="57" name="Ok: Köşeli Çift Ayraç 56">
                <a:extLst>
                  <a:ext uri="{FF2B5EF4-FFF2-40B4-BE49-F238E27FC236}">
                    <a16:creationId xmlns:a16="http://schemas.microsoft.com/office/drawing/2014/main" id="{AFB93EE4-B8AA-0B6B-61C9-4D3379B55044}"/>
                  </a:ext>
                </a:extLst>
              </p:cNvPr>
              <p:cNvSpPr/>
              <p:nvPr/>
            </p:nvSpPr>
            <p:spPr>
              <a:xfrm rot="16200000">
                <a:off x="4554785" y="3130985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8" name="Ok: Köşeli Çift Ayraç 57">
                <a:extLst>
                  <a:ext uri="{FF2B5EF4-FFF2-40B4-BE49-F238E27FC236}">
                    <a16:creationId xmlns:a16="http://schemas.microsoft.com/office/drawing/2014/main" id="{36015CDC-C9C8-46F7-8F84-1D115DF39003}"/>
                  </a:ext>
                </a:extLst>
              </p:cNvPr>
              <p:cNvSpPr/>
              <p:nvPr/>
            </p:nvSpPr>
            <p:spPr>
              <a:xfrm rot="16200000">
                <a:off x="4565414" y="2737595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9" name="Ok: Köşeli Çift Ayraç 58">
                <a:extLst>
                  <a:ext uri="{FF2B5EF4-FFF2-40B4-BE49-F238E27FC236}">
                    <a16:creationId xmlns:a16="http://schemas.microsoft.com/office/drawing/2014/main" id="{FE51EB50-FE6D-DBC0-EA9D-52618FD7F67A}"/>
                  </a:ext>
                </a:extLst>
              </p:cNvPr>
              <p:cNvSpPr/>
              <p:nvPr/>
            </p:nvSpPr>
            <p:spPr>
              <a:xfrm rot="16200000">
                <a:off x="4554785" y="2227252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60" name="Ok: Köşeli Çift Ayraç 59">
                <a:extLst>
                  <a:ext uri="{FF2B5EF4-FFF2-40B4-BE49-F238E27FC236}">
                    <a16:creationId xmlns:a16="http://schemas.microsoft.com/office/drawing/2014/main" id="{36E863E1-1E86-1781-9103-F6EADBF4F4C9}"/>
                  </a:ext>
                </a:extLst>
              </p:cNvPr>
              <p:cNvSpPr/>
              <p:nvPr/>
            </p:nvSpPr>
            <p:spPr>
              <a:xfrm rot="16200000">
                <a:off x="4554786" y="1770070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61" name="Ok: Köşeli Çift Ayraç 60">
                <a:extLst>
                  <a:ext uri="{FF2B5EF4-FFF2-40B4-BE49-F238E27FC236}">
                    <a16:creationId xmlns:a16="http://schemas.microsoft.com/office/drawing/2014/main" id="{09D38EC9-CFB1-4904-1C34-35A4D4BE3878}"/>
                  </a:ext>
                </a:extLst>
              </p:cNvPr>
              <p:cNvSpPr/>
              <p:nvPr/>
            </p:nvSpPr>
            <p:spPr>
              <a:xfrm rot="16200000">
                <a:off x="4544158" y="1323518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62" name="Ok: Köşeli Çift Ayraç 61">
                <a:extLst>
                  <a:ext uri="{FF2B5EF4-FFF2-40B4-BE49-F238E27FC236}">
                    <a16:creationId xmlns:a16="http://schemas.microsoft.com/office/drawing/2014/main" id="{565F8B46-2C3D-CD24-407E-1F7163A8E73C}"/>
                  </a:ext>
                </a:extLst>
              </p:cNvPr>
              <p:cNvSpPr/>
              <p:nvPr/>
            </p:nvSpPr>
            <p:spPr>
              <a:xfrm rot="5400000">
                <a:off x="4289071" y="1312887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63" name="Ok: Köşeli Çift Ayraç 62">
                <a:extLst>
                  <a:ext uri="{FF2B5EF4-FFF2-40B4-BE49-F238E27FC236}">
                    <a16:creationId xmlns:a16="http://schemas.microsoft.com/office/drawing/2014/main" id="{A301F7B6-B15A-DDDF-535F-8B1CFC9C661A}"/>
                  </a:ext>
                </a:extLst>
              </p:cNvPr>
              <p:cNvSpPr/>
              <p:nvPr/>
            </p:nvSpPr>
            <p:spPr>
              <a:xfrm rot="5400000">
                <a:off x="4267815" y="1706276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64" name="Ok: Köşeli Çift Ayraç 63">
                <a:extLst>
                  <a:ext uri="{FF2B5EF4-FFF2-40B4-BE49-F238E27FC236}">
                    <a16:creationId xmlns:a16="http://schemas.microsoft.com/office/drawing/2014/main" id="{389669C1-AEF2-C238-1C60-4652DFD62EA9}"/>
                  </a:ext>
                </a:extLst>
              </p:cNvPr>
              <p:cNvSpPr/>
              <p:nvPr/>
            </p:nvSpPr>
            <p:spPr>
              <a:xfrm rot="5400000">
                <a:off x="4289071" y="2216619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65" name="Ok: Köşeli Çift Ayraç 64">
                <a:extLst>
                  <a:ext uri="{FF2B5EF4-FFF2-40B4-BE49-F238E27FC236}">
                    <a16:creationId xmlns:a16="http://schemas.microsoft.com/office/drawing/2014/main" id="{FE0541F8-3A77-4635-30AE-6C0EEFE494D4}"/>
                  </a:ext>
                </a:extLst>
              </p:cNvPr>
              <p:cNvSpPr/>
              <p:nvPr/>
            </p:nvSpPr>
            <p:spPr>
              <a:xfrm rot="5400000">
                <a:off x="4278442" y="2673803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66" name="Ok: Köşeli Çift Ayraç 65">
                <a:extLst>
                  <a:ext uri="{FF2B5EF4-FFF2-40B4-BE49-F238E27FC236}">
                    <a16:creationId xmlns:a16="http://schemas.microsoft.com/office/drawing/2014/main" id="{09FDF598-37F8-AD41-724C-B1DAEC606AB7}"/>
                  </a:ext>
                </a:extLst>
              </p:cNvPr>
              <p:cNvSpPr/>
              <p:nvPr/>
            </p:nvSpPr>
            <p:spPr>
              <a:xfrm rot="5400000">
                <a:off x="4289071" y="3120353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up 45">
              <a:extLst>
                <a:ext uri="{FF2B5EF4-FFF2-40B4-BE49-F238E27FC236}">
                  <a16:creationId xmlns:a16="http://schemas.microsoft.com/office/drawing/2014/main" id="{58727859-6A6C-7411-5D62-18E28A62F0C7}"/>
                </a:ext>
              </a:extLst>
            </p:cNvPr>
            <p:cNvGrpSpPr/>
            <p:nvPr/>
          </p:nvGrpSpPr>
          <p:grpSpPr>
            <a:xfrm>
              <a:off x="1553892" y="1876462"/>
              <a:ext cx="425820" cy="2128602"/>
              <a:chOff x="4358956" y="1221746"/>
              <a:chExt cx="425820" cy="2128602"/>
            </a:xfrm>
          </p:grpSpPr>
          <p:sp>
            <p:nvSpPr>
              <p:cNvPr id="47" name="Ok: Köşeli Çift Ayraç 46">
                <a:extLst>
                  <a:ext uri="{FF2B5EF4-FFF2-40B4-BE49-F238E27FC236}">
                    <a16:creationId xmlns:a16="http://schemas.microsoft.com/office/drawing/2014/main" id="{D6648A31-25E1-7D36-2CAB-41E57897C52F}"/>
                  </a:ext>
                </a:extLst>
              </p:cNvPr>
              <p:cNvSpPr/>
              <p:nvPr/>
            </p:nvSpPr>
            <p:spPr>
              <a:xfrm rot="16200000">
                <a:off x="4554785" y="3130985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48" name="Ok: Köşeli Çift Ayraç 47">
                <a:extLst>
                  <a:ext uri="{FF2B5EF4-FFF2-40B4-BE49-F238E27FC236}">
                    <a16:creationId xmlns:a16="http://schemas.microsoft.com/office/drawing/2014/main" id="{124E9BD6-12FC-CD35-5088-4AF75D3C99AC}"/>
                  </a:ext>
                </a:extLst>
              </p:cNvPr>
              <p:cNvSpPr/>
              <p:nvPr/>
            </p:nvSpPr>
            <p:spPr>
              <a:xfrm rot="16200000">
                <a:off x="4565414" y="2737595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49" name="Ok: Köşeli Çift Ayraç 48">
                <a:extLst>
                  <a:ext uri="{FF2B5EF4-FFF2-40B4-BE49-F238E27FC236}">
                    <a16:creationId xmlns:a16="http://schemas.microsoft.com/office/drawing/2014/main" id="{2A7DAE46-5402-495D-976D-075FCC4D97F6}"/>
                  </a:ext>
                </a:extLst>
              </p:cNvPr>
              <p:cNvSpPr/>
              <p:nvPr/>
            </p:nvSpPr>
            <p:spPr>
              <a:xfrm rot="16200000">
                <a:off x="4554785" y="2227252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0" name="Ok: Köşeli Çift Ayraç 49">
                <a:extLst>
                  <a:ext uri="{FF2B5EF4-FFF2-40B4-BE49-F238E27FC236}">
                    <a16:creationId xmlns:a16="http://schemas.microsoft.com/office/drawing/2014/main" id="{CCCD69EA-2593-608C-03D5-49AE610D140B}"/>
                  </a:ext>
                </a:extLst>
              </p:cNvPr>
              <p:cNvSpPr/>
              <p:nvPr/>
            </p:nvSpPr>
            <p:spPr>
              <a:xfrm rot="16200000">
                <a:off x="4554786" y="1770070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1" name="Ok: Köşeli Çift Ayraç 50">
                <a:extLst>
                  <a:ext uri="{FF2B5EF4-FFF2-40B4-BE49-F238E27FC236}">
                    <a16:creationId xmlns:a16="http://schemas.microsoft.com/office/drawing/2014/main" id="{65984E13-BF9B-A8AF-A221-06C8732331AC}"/>
                  </a:ext>
                </a:extLst>
              </p:cNvPr>
              <p:cNvSpPr/>
              <p:nvPr/>
            </p:nvSpPr>
            <p:spPr>
              <a:xfrm rot="16200000">
                <a:off x="4544158" y="1323518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2" name="Ok: Köşeli Çift Ayraç 51">
                <a:extLst>
                  <a:ext uri="{FF2B5EF4-FFF2-40B4-BE49-F238E27FC236}">
                    <a16:creationId xmlns:a16="http://schemas.microsoft.com/office/drawing/2014/main" id="{1B544418-A9AB-0E82-BC35-0B3785D2AC67}"/>
                  </a:ext>
                </a:extLst>
              </p:cNvPr>
              <p:cNvSpPr/>
              <p:nvPr/>
            </p:nvSpPr>
            <p:spPr>
              <a:xfrm rot="5400000">
                <a:off x="4289071" y="1312887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3" name="Ok: Köşeli Çift Ayraç 52">
                <a:extLst>
                  <a:ext uri="{FF2B5EF4-FFF2-40B4-BE49-F238E27FC236}">
                    <a16:creationId xmlns:a16="http://schemas.microsoft.com/office/drawing/2014/main" id="{20F1D719-F287-0F98-8411-72D5A5D778AA}"/>
                  </a:ext>
                </a:extLst>
              </p:cNvPr>
              <p:cNvSpPr/>
              <p:nvPr/>
            </p:nvSpPr>
            <p:spPr>
              <a:xfrm rot="5400000">
                <a:off x="4267815" y="1706276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4" name="Ok: Köşeli Çift Ayraç 53">
                <a:extLst>
                  <a:ext uri="{FF2B5EF4-FFF2-40B4-BE49-F238E27FC236}">
                    <a16:creationId xmlns:a16="http://schemas.microsoft.com/office/drawing/2014/main" id="{6F9AFA29-A57D-E255-895D-075AE600136F}"/>
                  </a:ext>
                </a:extLst>
              </p:cNvPr>
              <p:cNvSpPr/>
              <p:nvPr/>
            </p:nvSpPr>
            <p:spPr>
              <a:xfrm rot="5400000">
                <a:off x="4289071" y="2216619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5" name="Ok: Köşeli Çift Ayraç 54">
                <a:extLst>
                  <a:ext uri="{FF2B5EF4-FFF2-40B4-BE49-F238E27FC236}">
                    <a16:creationId xmlns:a16="http://schemas.microsoft.com/office/drawing/2014/main" id="{4AA38A73-20A7-5272-A13A-45C04B8A58BE}"/>
                  </a:ext>
                </a:extLst>
              </p:cNvPr>
              <p:cNvSpPr/>
              <p:nvPr/>
            </p:nvSpPr>
            <p:spPr>
              <a:xfrm rot="5400000">
                <a:off x="4278442" y="2673803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  <p:sp>
            <p:nvSpPr>
              <p:cNvPr id="56" name="Ok: Köşeli Çift Ayraç 55">
                <a:extLst>
                  <a:ext uri="{FF2B5EF4-FFF2-40B4-BE49-F238E27FC236}">
                    <a16:creationId xmlns:a16="http://schemas.microsoft.com/office/drawing/2014/main" id="{E6D024FF-B70E-F662-4696-6CDA1F001780}"/>
                  </a:ext>
                </a:extLst>
              </p:cNvPr>
              <p:cNvSpPr/>
              <p:nvPr/>
            </p:nvSpPr>
            <p:spPr>
              <a:xfrm rot="5400000">
                <a:off x="4289071" y="3120353"/>
                <a:ext cx="310504" cy="128221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8" name="Grup 77">
            <a:extLst>
              <a:ext uri="{FF2B5EF4-FFF2-40B4-BE49-F238E27FC236}">
                <a16:creationId xmlns:a16="http://schemas.microsoft.com/office/drawing/2014/main" id="{9ECEDA14-B752-CF3A-4A31-48BFF432FA3E}"/>
              </a:ext>
            </a:extLst>
          </p:cNvPr>
          <p:cNvGrpSpPr/>
          <p:nvPr/>
        </p:nvGrpSpPr>
        <p:grpSpPr>
          <a:xfrm rot="16200000">
            <a:off x="4954415" y="3205641"/>
            <a:ext cx="4414520" cy="426086"/>
            <a:chOff x="0" y="0"/>
            <a:chExt cx="4414682" cy="426248"/>
          </a:xfrm>
          <a:solidFill>
            <a:schemeClr val="accent2">
              <a:lumMod val="60000"/>
              <a:lumOff val="40000"/>
            </a:schemeClr>
          </a:solidFill>
        </p:grpSpPr>
        <p:grpSp>
          <p:nvGrpSpPr>
            <p:cNvPr id="79" name="Grup 78">
              <a:extLst>
                <a:ext uri="{FF2B5EF4-FFF2-40B4-BE49-F238E27FC236}">
                  <a16:creationId xmlns:a16="http://schemas.microsoft.com/office/drawing/2014/main" id="{AD2EA0D2-E594-B911-8A8A-EC143DD99300}"/>
                </a:ext>
              </a:extLst>
            </p:cNvPr>
            <p:cNvGrpSpPr/>
            <p:nvPr/>
          </p:nvGrpSpPr>
          <p:grpSpPr>
            <a:xfrm>
              <a:off x="0" y="276447"/>
              <a:ext cx="4404050" cy="149801"/>
              <a:chOff x="0" y="0"/>
              <a:chExt cx="4404050" cy="149801"/>
            </a:xfrm>
            <a:grpFill/>
          </p:grpSpPr>
          <p:sp>
            <p:nvSpPr>
              <p:cNvPr id="102" name="Ok: Köşeli Çift Ayraç 101">
                <a:extLst>
                  <a:ext uri="{FF2B5EF4-FFF2-40B4-BE49-F238E27FC236}">
                    <a16:creationId xmlns:a16="http://schemas.microsoft.com/office/drawing/2014/main" id="{0A6424A1-9456-63F2-AD78-C31973711571}"/>
                  </a:ext>
                </a:extLst>
              </p:cNvPr>
              <p:cNvSpPr/>
              <p:nvPr/>
            </p:nvSpPr>
            <p:spPr>
              <a:xfrm>
                <a:off x="0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03" name="Ok: Köşeli Çift Ayraç 102">
                <a:extLst>
                  <a:ext uri="{FF2B5EF4-FFF2-40B4-BE49-F238E27FC236}">
                    <a16:creationId xmlns:a16="http://schemas.microsoft.com/office/drawing/2014/main" id="{9552621A-0C9E-0296-89AD-A86086B3E131}"/>
                  </a:ext>
                </a:extLst>
              </p:cNvPr>
              <p:cNvSpPr/>
              <p:nvPr/>
            </p:nvSpPr>
            <p:spPr>
              <a:xfrm>
                <a:off x="393405" y="21265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04" name="Ok: Köşeli Çift Ayraç 103">
                <a:extLst>
                  <a:ext uri="{FF2B5EF4-FFF2-40B4-BE49-F238E27FC236}">
                    <a16:creationId xmlns:a16="http://schemas.microsoft.com/office/drawing/2014/main" id="{BFB3F58B-597C-962C-964F-83DFAE4C6723}"/>
                  </a:ext>
                </a:extLst>
              </p:cNvPr>
              <p:cNvSpPr/>
              <p:nvPr/>
            </p:nvSpPr>
            <p:spPr>
              <a:xfrm>
                <a:off x="903767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05" name="Ok: Köşeli Çift Ayraç 104">
                <a:extLst>
                  <a:ext uri="{FF2B5EF4-FFF2-40B4-BE49-F238E27FC236}">
                    <a16:creationId xmlns:a16="http://schemas.microsoft.com/office/drawing/2014/main" id="{B6A813E8-3470-2432-ED44-42BA29F68365}"/>
                  </a:ext>
                </a:extLst>
              </p:cNvPr>
              <p:cNvSpPr/>
              <p:nvPr/>
            </p:nvSpPr>
            <p:spPr>
              <a:xfrm>
                <a:off x="1371600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06" name="Ok: Köşeli Çift Ayraç 105">
                <a:extLst>
                  <a:ext uri="{FF2B5EF4-FFF2-40B4-BE49-F238E27FC236}">
                    <a16:creationId xmlns:a16="http://schemas.microsoft.com/office/drawing/2014/main" id="{5A5D1F2C-2C44-8706-EB7C-8969A70FD08B}"/>
                  </a:ext>
                </a:extLst>
              </p:cNvPr>
              <p:cNvSpPr/>
              <p:nvPr/>
            </p:nvSpPr>
            <p:spPr>
              <a:xfrm>
                <a:off x="1807535" y="0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07" name="Ok: Köşeli Çift Ayraç 106">
                <a:extLst>
                  <a:ext uri="{FF2B5EF4-FFF2-40B4-BE49-F238E27FC236}">
                    <a16:creationId xmlns:a16="http://schemas.microsoft.com/office/drawing/2014/main" id="{E8C1E066-CF4F-F2D7-110C-7090BEA46D43}"/>
                  </a:ext>
                </a:extLst>
              </p:cNvPr>
              <p:cNvSpPr/>
              <p:nvPr/>
            </p:nvSpPr>
            <p:spPr>
              <a:xfrm>
                <a:off x="2286000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08" name="Ok: Köşeli Çift Ayraç 107">
                <a:extLst>
                  <a:ext uri="{FF2B5EF4-FFF2-40B4-BE49-F238E27FC236}">
                    <a16:creationId xmlns:a16="http://schemas.microsoft.com/office/drawing/2014/main" id="{CE9B55AB-269B-4BFB-05F2-761A51CF3A1D}"/>
                  </a:ext>
                </a:extLst>
              </p:cNvPr>
              <p:cNvSpPr/>
              <p:nvPr/>
            </p:nvSpPr>
            <p:spPr>
              <a:xfrm>
                <a:off x="2679405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09" name="Ok: Köşeli Çift Ayraç 108">
                <a:extLst>
                  <a:ext uri="{FF2B5EF4-FFF2-40B4-BE49-F238E27FC236}">
                    <a16:creationId xmlns:a16="http://schemas.microsoft.com/office/drawing/2014/main" id="{0F543BAD-F839-CEDF-D453-AA23313D98C7}"/>
                  </a:ext>
                </a:extLst>
              </p:cNvPr>
              <p:cNvSpPr/>
              <p:nvPr/>
            </p:nvSpPr>
            <p:spPr>
              <a:xfrm>
                <a:off x="3189767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10" name="Ok: Köşeli Çift Ayraç 109">
                <a:extLst>
                  <a:ext uri="{FF2B5EF4-FFF2-40B4-BE49-F238E27FC236}">
                    <a16:creationId xmlns:a16="http://schemas.microsoft.com/office/drawing/2014/main" id="{0656A120-39B0-F270-CCB2-66D97927F524}"/>
                  </a:ext>
                </a:extLst>
              </p:cNvPr>
              <p:cNvSpPr/>
              <p:nvPr/>
            </p:nvSpPr>
            <p:spPr>
              <a:xfrm>
                <a:off x="3646967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11" name="Ok: Köşeli Çift Ayraç 110">
                <a:extLst>
                  <a:ext uri="{FF2B5EF4-FFF2-40B4-BE49-F238E27FC236}">
                    <a16:creationId xmlns:a16="http://schemas.microsoft.com/office/drawing/2014/main" id="{82436A7E-5305-9380-F278-DEE7884BCEEE}"/>
                  </a:ext>
                </a:extLst>
              </p:cNvPr>
              <p:cNvSpPr/>
              <p:nvPr/>
            </p:nvSpPr>
            <p:spPr>
              <a:xfrm>
                <a:off x="4093535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</p:grpSp>
        <p:grpSp>
          <p:nvGrpSpPr>
            <p:cNvPr id="80" name="Grup 79">
              <a:extLst>
                <a:ext uri="{FF2B5EF4-FFF2-40B4-BE49-F238E27FC236}">
                  <a16:creationId xmlns:a16="http://schemas.microsoft.com/office/drawing/2014/main" id="{E8274D23-890C-7B47-3EB6-17188F5D51E1}"/>
                </a:ext>
              </a:extLst>
            </p:cNvPr>
            <p:cNvGrpSpPr/>
            <p:nvPr/>
          </p:nvGrpSpPr>
          <p:grpSpPr>
            <a:xfrm rot="10800000">
              <a:off x="10633" y="0"/>
              <a:ext cx="4404049" cy="149535"/>
              <a:chOff x="0" y="0"/>
              <a:chExt cx="4404049" cy="149535"/>
            </a:xfrm>
            <a:grpFill/>
          </p:grpSpPr>
          <p:sp>
            <p:nvSpPr>
              <p:cNvPr id="92" name="Ok: Köşeli Çift Ayraç 91">
                <a:extLst>
                  <a:ext uri="{FF2B5EF4-FFF2-40B4-BE49-F238E27FC236}">
                    <a16:creationId xmlns:a16="http://schemas.microsoft.com/office/drawing/2014/main" id="{01E52866-7AA9-E1EF-DD43-C64D9DC620FB}"/>
                  </a:ext>
                </a:extLst>
              </p:cNvPr>
              <p:cNvSpPr/>
              <p:nvPr/>
            </p:nvSpPr>
            <p:spPr>
              <a:xfrm>
                <a:off x="0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93" name="Ok: Köşeli Çift Ayraç 92">
                <a:extLst>
                  <a:ext uri="{FF2B5EF4-FFF2-40B4-BE49-F238E27FC236}">
                    <a16:creationId xmlns:a16="http://schemas.microsoft.com/office/drawing/2014/main" id="{C112A125-36BB-C86D-3529-4FDFAAEE19F4}"/>
                  </a:ext>
                </a:extLst>
              </p:cNvPr>
              <p:cNvSpPr/>
              <p:nvPr/>
            </p:nvSpPr>
            <p:spPr>
              <a:xfrm>
                <a:off x="393404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94" name="Ok: Köşeli Çift Ayraç 93">
                <a:extLst>
                  <a:ext uri="{FF2B5EF4-FFF2-40B4-BE49-F238E27FC236}">
                    <a16:creationId xmlns:a16="http://schemas.microsoft.com/office/drawing/2014/main" id="{B0E7675F-F96B-9E4C-5874-0804E94AC882}"/>
                  </a:ext>
                </a:extLst>
              </p:cNvPr>
              <p:cNvSpPr/>
              <p:nvPr/>
            </p:nvSpPr>
            <p:spPr>
              <a:xfrm>
                <a:off x="903767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95" name="Ok: Köşeli Çift Ayraç 94">
                <a:extLst>
                  <a:ext uri="{FF2B5EF4-FFF2-40B4-BE49-F238E27FC236}">
                    <a16:creationId xmlns:a16="http://schemas.microsoft.com/office/drawing/2014/main" id="{B7B2C252-341A-3D81-E9C6-8A23D5B88AD6}"/>
                  </a:ext>
                </a:extLst>
              </p:cNvPr>
              <p:cNvSpPr/>
              <p:nvPr/>
            </p:nvSpPr>
            <p:spPr>
              <a:xfrm>
                <a:off x="1360967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96" name="Ok: Köşeli Çift Ayraç 95">
                <a:extLst>
                  <a:ext uri="{FF2B5EF4-FFF2-40B4-BE49-F238E27FC236}">
                    <a16:creationId xmlns:a16="http://schemas.microsoft.com/office/drawing/2014/main" id="{CF29EAE9-E0C8-D8F6-8814-837CCBE56CD4}"/>
                  </a:ext>
                </a:extLst>
              </p:cNvPr>
              <p:cNvSpPr/>
              <p:nvPr/>
            </p:nvSpPr>
            <p:spPr>
              <a:xfrm>
                <a:off x="1807534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97" name="Ok: Köşeli Çift Ayraç 96">
                <a:extLst>
                  <a:ext uri="{FF2B5EF4-FFF2-40B4-BE49-F238E27FC236}">
                    <a16:creationId xmlns:a16="http://schemas.microsoft.com/office/drawing/2014/main" id="{F4EFE0AB-2D5E-1DA6-C855-B77CAEF0142A}"/>
                  </a:ext>
                </a:extLst>
              </p:cNvPr>
              <p:cNvSpPr/>
              <p:nvPr/>
            </p:nvSpPr>
            <p:spPr>
              <a:xfrm>
                <a:off x="2286000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98" name="Ok: Köşeli Çift Ayraç 97">
                <a:extLst>
                  <a:ext uri="{FF2B5EF4-FFF2-40B4-BE49-F238E27FC236}">
                    <a16:creationId xmlns:a16="http://schemas.microsoft.com/office/drawing/2014/main" id="{A0265A73-661B-8344-8AAC-BBE5F8E6803F}"/>
                  </a:ext>
                </a:extLst>
              </p:cNvPr>
              <p:cNvSpPr/>
              <p:nvPr/>
            </p:nvSpPr>
            <p:spPr>
              <a:xfrm>
                <a:off x="2679404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99" name="Ok: Köşeli Çift Ayraç 98">
                <a:extLst>
                  <a:ext uri="{FF2B5EF4-FFF2-40B4-BE49-F238E27FC236}">
                    <a16:creationId xmlns:a16="http://schemas.microsoft.com/office/drawing/2014/main" id="{C40B132C-9931-6A28-343D-C5178FE00845}"/>
                  </a:ext>
                </a:extLst>
              </p:cNvPr>
              <p:cNvSpPr/>
              <p:nvPr/>
            </p:nvSpPr>
            <p:spPr>
              <a:xfrm>
                <a:off x="3189767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00" name="Ok: Köşeli Çift Ayraç 99">
                <a:extLst>
                  <a:ext uri="{FF2B5EF4-FFF2-40B4-BE49-F238E27FC236}">
                    <a16:creationId xmlns:a16="http://schemas.microsoft.com/office/drawing/2014/main" id="{C7D11217-07B5-F8A5-3B4C-5513C8B98E03}"/>
                  </a:ext>
                </a:extLst>
              </p:cNvPr>
              <p:cNvSpPr/>
              <p:nvPr/>
            </p:nvSpPr>
            <p:spPr>
              <a:xfrm>
                <a:off x="3646967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01" name="Ok: Köşeli Çift Ayraç 100">
                <a:extLst>
                  <a:ext uri="{FF2B5EF4-FFF2-40B4-BE49-F238E27FC236}">
                    <a16:creationId xmlns:a16="http://schemas.microsoft.com/office/drawing/2014/main" id="{B0EDDB11-E9CD-CB57-D76F-BB5577F3BD12}"/>
                  </a:ext>
                </a:extLst>
              </p:cNvPr>
              <p:cNvSpPr/>
              <p:nvPr/>
            </p:nvSpPr>
            <p:spPr>
              <a:xfrm>
                <a:off x="4093534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</p:grpSp>
      </p:grpSp>
      <p:grpSp>
        <p:nvGrpSpPr>
          <p:cNvPr id="112" name="Grup 111">
            <a:extLst>
              <a:ext uri="{FF2B5EF4-FFF2-40B4-BE49-F238E27FC236}">
                <a16:creationId xmlns:a16="http://schemas.microsoft.com/office/drawing/2014/main" id="{A8598535-C6E0-546F-EE5F-F71C1E6A4119}"/>
              </a:ext>
            </a:extLst>
          </p:cNvPr>
          <p:cNvGrpSpPr/>
          <p:nvPr/>
        </p:nvGrpSpPr>
        <p:grpSpPr>
          <a:xfrm rot="10800000">
            <a:off x="1157131" y="1653878"/>
            <a:ext cx="6204900" cy="426086"/>
            <a:chOff x="0" y="0"/>
            <a:chExt cx="4414682" cy="426248"/>
          </a:xfrm>
          <a:solidFill>
            <a:srgbClr val="92D050"/>
          </a:solidFill>
        </p:grpSpPr>
        <p:grpSp>
          <p:nvGrpSpPr>
            <p:cNvPr id="113" name="Grup 112">
              <a:extLst>
                <a:ext uri="{FF2B5EF4-FFF2-40B4-BE49-F238E27FC236}">
                  <a16:creationId xmlns:a16="http://schemas.microsoft.com/office/drawing/2014/main" id="{CC6DD1E7-03E8-0A43-E1F4-51EFA13A1755}"/>
                </a:ext>
              </a:extLst>
            </p:cNvPr>
            <p:cNvGrpSpPr/>
            <p:nvPr/>
          </p:nvGrpSpPr>
          <p:grpSpPr>
            <a:xfrm>
              <a:off x="0" y="276447"/>
              <a:ext cx="4404050" cy="149801"/>
              <a:chOff x="0" y="0"/>
              <a:chExt cx="4404050" cy="149801"/>
            </a:xfrm>
            <a:grpFill/>
          </p:grpSpPr>
          <p:sp>
            <p:nvSpPr>
              <p:cNvPr id="125" name="Ok: Köşeli Çift Ayraç 124">
                <a:extLst>
                  <a:ext uri="{FF2B5EF4-FFF2-40B4-BE49-F238E27FC236}">
                    <a16:creationId xmlns:a16="http://schemas.microsoft.com/office/drawing/2014/main" id="{800ED911-1625-92BA-D36B-01622530CDAA}"/>
                  </a:ext>
                </a:extLst>
              </p:cNvPr>
              <p:cNvSpPr/>
              <p:nvPr/>
            </p:nvSpPr>
            <p:spPr>
              <a:xfrm>
                <a:off x="0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26" name="Ok: Köşeli Çift Ayraç 125">
                <a:extLst>
                  <a:ext uri="{FF2B5EF4-FFF2-40B4-BE49-F238E27FC236}">
                    <a16:creationId xmlns:a16="http://schemas.microsoft.com/office/drawing/2014/main" id="{6DF78F80-6E20-17DA-7796-2B6AAB1800B0}"/>
                  </a:ext>
                </a:extLst>
              </p:cNvPr>
              <p:cNvSpPr/>
              <p:nvPr/>
            </p:nvSpPr>
            <p:spPr>
              <a:xfrm>
                <a:off x="393405" y="21265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27" name="Ok: Köşeli Çift Ayraç 126">
                <a:extLst>
                  <a:ext uri="{FF2B5EF4-FFF2-40B4-BE49-F238E27FC236}">
                    <a16:creationId xmlns:a16="http://schemas.microsoft.com/office/drawing/2014/main" id="{5E7B6498-C24F-204A-7BAC-62F599AB3D6B}"/>
                  </a:ext>
                </a:extLst>
              </p:cNvPr>
              <p:cNvSpPr/>
              <p:nvPr/>
            </p:nvSpPr>
            <p:spPr>
              <a:xfrm>
                <a:off x="903767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28" name="Ok: Köşeli Çift Ayraç 127">
                <a:extLst>
                  <a:ext uri="{FF2B5EF4-FFF2-40B4-BE49-F238E27FC236}">
                    <a16:creationId xmlns:a16="http://schemas.microsoft.com/office/drawing/2014/main" id="{F68C9C4E-B317-0796-3632-4E72786AD4FC}"/>
                  </a:ext>
                </a:extLst>
              </p:cNvPr>
              <p:cNvSpPr/>
              <p:nvPr/>
            </p:nvSpPr>
            <p:spPr>
              <a:xfrm>
                <a:off x="1371600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29" name="Ok: Köşeli Çift Ayraç 128">
                <a:extLst>
                  <a:ext uri="{FF2B5EF4-FFF2-40B4-BE49-F238E27FC236}">
                    <a16:creationId xmlns:a16="http://schemas.microsoft.com/office/drawing/2014/main" id="{20EA0444-D868-6A22-01FE-C33B964BE5DE}"/>
                  </a:ext>
                </a:extLst>
              </p:cNvPr>
              <p:cNvSpPr/>
              <p:nvPr/>
            </p:nvSpPr>
            <p:spPr>
              <a:xfrm>
                <a:off x="1807535" y="0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30" name="Ok: Köşeli Çift Ayraç 129">
                <a:extLst>
                  <a:ext uri="{FF2B5EF4-FFF2-40B4-BE49-F238E27FC236}">
                    <a16:creationId xmlns:a16="http://schemas.microsoft.com/office/drawing/2014/main" id="{936798E4-74D2-6C0D-2EE4-66C2CB09964C}"/>
                  </a:ext>
                </a:extLst>
              </p:cNvPr>
              <p:cNvSpPr/>
              <p:nvPr/>
            </p:nvSpPr>
            <p:spPr>
              <a:xfrm>
                <a:off x="2286000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31" name="Ok: Köşeli Çift Ayraç 130">
                <a:extLst>
                  <a:ext uri="{FF2B5EF4-FFF2-40B4-BE49-F238E27FC236}">
                    <a16:creationId xmlns:a16="http://schemas.microsoft.com/office/drawing/2014/main" id="{A87EAF05-D145-9C73-CCE5-E1DD75D38E4F}"/>
                  </a:ext>
                </a:extLst>
              </p:cNvPr>
              <p:cNvSpPr/>
              <p:nvPr/>
            </p:nvSpPr>
            <p:spPr>
              <a:xfrm>
                <a:off x="2679405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32" name="Ok: Köşeli Çift Ayraç 131">
                <a:extLst>
                  <a:ext uri="{FF2B5EF4-FFF2-40B4-BE49-F238E27FC236}">
                    <a16:creationId xmlns:a16="http://schemas.microsoft.com/office/drawing/2014/main" id="{08CA5BD6-723A-94CA-5C9F-148AD0BA05D7}"/>
                  </a:ext>
                </a:extLst>
              </p:cNvPr>
              <p:cNvSpPr/>
              <p:nvPr/>
            </p:nvSpPr>
            <p:spPr>
              <a:xfrm>
                <a:off x="3189767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33" name="Ok: Köşeli Çift Ayraç 132">
                <a:extLst>
                  <a:ext uri="{FF2B5EF4-FFF2-40B4-BE49-F238E27FC236}">
                    <a16:creationId xmlns:a16="http://schemas.microsoft.com/office/drawing/2014/main" id="{043692EF-53E4-31AE-978D-56A88BB75632}"/>
                  </a:ext>
                </a:extLst>
              </p:cNvPr>
              <p:cNvSpPr/>
              <p:nvPr/>
            </p:nvSpPr>
            <p:spPr>
              <a:xfrm>
                <a:off x="3646967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34" name="Ok: Köşeli Çift Ayraç 133">
                <a:extLst>
                  <a:ext uri="{FF2B5EF4-FFF2-40B4-BE49-F238E27FC236}">
                    <a16:creationId xmlns:a16="http://schemas.microsoft.com/office/drawing/2014/main" id="{F7E43E25-D453-836C-CC97-2DC6298CFBB6}"/>
                  </a:ext>
                </a:extLst>
              </p:cNvPr>
              <p:cNvSpPr/>
              <p:nvPr/>
            </p:nvSpPr>
            <p:spPr>
              <a:xfrm>
                <a:off x="4093535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</p:grpSp>
        <p:grpSp>
          <p:nvGrpSpPr>
            <p:cNvPr id="114" name="Grup 113">
              <a:extLst>
                <a:ext uri="{FF2B5EF4-FFF2-40B4-BE49-F238E27FC236}">
                  <a16:creationId xmlns:a16="http://schemas.microsoft.com/office/drawing/2014/main" id="{D8DF9B62-5F9D-A7E8-A6F8-2089550F0FCE}"/>
                </a:ext>
              </a:extLst>
            </p:cNvPr>
            <p:cNvGrpSpPr/>
            <p:nvPr/>
          </p:nvGrpSpPr>
          <p:grpSpPr>
            <a:xfrm rot="10800000">
              <a:off x="10633" y="0"/>
              <a:ext cx="4404049" cy="149535"/>
              <a:chOff x="0" y="0"/>
              <a:chExt cx="4404049" cy="149535"/>
            </a:xfrm>
            <a:grpFill/>
          </p:grpSpPr>
          <p:sp>
            <p:nvSpPr>
              <p:cNvPr id="115" name="Ok: Köşeli Çift Ayraç 114">
                <a:extLst>
                  <a:ext uri="{FF2B5EF4-FFF2-40B4-BE49-F238E27FC236}">
                    <a16:creationId xmlns:a16="http://schemas.microsoft.com/office/drawing/2014/main" id="{4F3EFC0D-6046-7006-881E-F9B197F9F0A9}"/>
                  </a:ext>
                </a:extLst>
              </p:cNvPr>
              <p:cNvSpPr/>
              <p:nvPr/>
            </p:nvSpPr>
            <p:spPr>
              <a:xfrm>
                <a:off x="0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16" name="Ok: Köşeli Çift Ayraç 115">
                <a:extLst>
                  <a:ext uri="{FF2B5EF4-FFF2-40B4-BE49-F238E27FC236}">
                    <a16:creationId xmlns:a16="http://schemas.microsoft.com/office/drawing/2014/main" id="{059D3DDC-68FE-469F-30EE-A69ED62D82F1}"/>
                  </a:ext>
                </a:extLst>
              </p:cNvPr>
              <p:cNvSpPr/>
              <p:nvPr/>
            </p:nvSpPr>
            <p:spPr>
              <a:xfrm>
                <a:off x="393404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17" name="Ok: Köşeli Çift Ayraç 116">
                <a:extLst>
                  <a:ext uri="{FF2B5EF4-FFF2-40B4-BE49-F238E27FC236}">
                    <a16:creationId xmlns:a16="http://schemas.microsoft.com/office/drawing/2014/main" id="{FDF89F7D-F94D-3AFC-4131-EBDC816594E5}"/>
                  </a:ext>
                </a:extLst>
              </p:cNvPr>
              <p:cNvSpPr/>
              <p:nvPr/>
            </p:nvSpPr>
            <p:spPr>
              <a:xfrm>
                <a:off x="903767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18" name="Ok: Köşeli Çift Ayraç 117">
                <a:extLst>
                  <a:ext uri="{FF2B5EF4-FFF2-40B4-BE49-F238E27FC236}">
                    <a16:creationId xmlns:a16="http://schemas.microsoft.com/office/drawing/2014/main" id="{94A60F53-948F-89DD-DCB4-666CA9B86D05}"/>
                  </a:ext>
                </a:extLst>
              </p:cNvPr>
              <p:cNvSpPr/>
              <p:nvPr/>
            </p:nvSpPr>
            <p:spPr>
              <a:xfrm>
                <a:off x="1360967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19" name="Ok: Köşeli Çift Ayraç 118">
                <a:extLst>
                  <a:ext uri="{FF2B5EF4-FFF2-40B4-BE49-F238E27FC236}">
                    <a16:creationId xmlns:a16="http://schemas.microsoft.com/office/drawing/2014/main" id="{EF79CB2E-1619-8C9C-9EDD-19D81EB14718}"/>
                  </a:ext>
                </a:extLst>
              </p:cNvPr>
              <p:cNvSpPr/>
              <p:nvPr/>
            </p:nvSpPr>
            <p:spPr>
              <a:xfrm>
                <a:off x="1807534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20" name="Ok: Köşeli Çift Ayraç 119">
                <a:extLst>
                  <a:ext uri="{FF2B5EF4-FFF2-40B4-BE49-F238E27FC236}">
                    <a16:creationId xmlns:a16="http://schemas.microsoft.com/office/drawing/2014/main" id="{E66C79B2-7796-FC72-9629-730449E5A988}"/>
                  </a:ext>
                </a:extLst>
              </p:cNvPr>
              <p:cNvSpPr/>
              <p:nvPr/>
            </p:nvSpPr>
            <p:spPr>
              <a:xfrm>
                <a:off x="2286000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21" name="Ok: Köşeli Çift Ayraç 120">
                <a:extLst>
                  <a:ext uri="{FF2B5EF4-FFF2-40B4-BE49-F238E27FC236}">
                    <a16:creationId xmlns:a16="http://schemas.microsoft.com/office/drawing/2014/main" id="{406E5D6B-5BA6-7AFC-EBEE-85BE334E4846}"/>
                  </a:ext>
                </a:extLst>
              </p:cNvPr>
              <p:cNvSpPr/>
              <p:nvPr/>
            </p:nvSpPr>
            <p:spPr>
              <a:xfrm>
                <a:off x="2679404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22" name="Ok: Köşeli Çift Ayraç 121">
                <a:extLst>
                  <a:ext uri="{FF2B5EF4-FFF2-40B4-BE49-F238E27FC236}">
                    <a16:creationId xmlns:a16="http://schemas.microsoft.com/office/drawing/2014/main" id="{C61F9D8D-2460-50AA-B271-145E08C2985B}"/>
                  </a:ext>
                </a:extLst>
              </p:cNvPr>
              <p:cNvSpPr/>
              <p:nvPr/>
            </p:nvSpPr>
            <p:spPr>
              <a:xfrm>
                <a:off x="3189767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23" name="Ok: Köşeli Çift Ayraç 122">
                <a:extLst>
                  <a:ext uri="{FF2B5EF4-FFF2-40B4-BE49-F238E27FC236}">
                    <a16:creationId xmlns:a16="http://schemas.microsoft.com/office/drawing/2014/main" id="{A79B4488-A2D0-9864-82D3-8617118F2BA7}"/>
                  </a:ext>
                </a:extLst>
              </p:cNvPr>
              <p:cNvSpPr/>
              <p:nvPr/>
            </p:nvSpPr>
            <p:spPr>
              <a:xfrm>
                <a:off x="3646967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24" name="Ok: Köşeli Çift Ayraç 123">
                <a:extLst>
                  <a:ext uri="{FF2B5EF4-FFF2-40B4-BE49-F238E27FC236}">
                    <a16:creationId xmlns:a16="http://schemas.microsoft.com/office/drawing/2014/main" id="{C8E40B56-9DFC-F297-4230-41CD27D8FF29}"/>
                  </a:ext>
                </a:extLst>
              </p:cNvPr>
              <p:cNvSpPr/>
              <p:nvPr/>
            </p:nvSpPr>
            <p:spPr>
              <a:xfrm>
                <a:off x="4093534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</p:grpSp>
      </p:grpSp>
      <p:grpSp>
        <p:nvGrpSpPr>
          <p:cNvPr id="135" name="Grup 134">
            <a:extLst>
              <a:ext uri="{FF2B5EF4-FFF2-40B4-BE49-F238E27FC236}">
                <a16:creationId xmlns:a16="http://schemas.microsoft.com/office/drawing/2014/main" id="{05A50A68-16DF-4705-04E6-9C6558F4A88A}"/>
              </a:ext>
            </a:extLst>
          </p:cNvPr>
          <p:cNvGrpSpPr/>
          <p:nvPr/>
        </p:nvGrpSpPr>
        <p:grpSpPr>
          <a:xfrm rot="10800000">
            <a:off x="1545814" y="4850839"/>
            <a:ext cx="5647768" cy="426086"/>
            <a:chOff x="0" y="0"/>
            <a:chExt cx="4414682" cy="426248"/>
          </a:xfrm>
          <a:solidFill>
            <a:srgbClr val="92D050"/>
          </a:solidFill>
        </p:grpSpPr>
        <p:grpSp>
          <p:nvGrpSpPr>
            <p:cNvPr id="136" name="Grup 135">
              <a:extLst>
                <a:ext uri="{FF2B5EF4-FFF2-40B4-BE49-F238E27FC236}">
                  <a16:creationId xmlns:a16="http://schemas.microsoft.com/office/drawing/2014/main" id="{92016618-4EF3-BD0E-C1EF-D8F95334F17D}"/>
                </a:ext>
              </a:extLst>
            </p:cNvPr>
            <p:cNvGrpSpPr/>
            <p:nvPr/>
          </p:nvGrpSpPr>
          <p:grpSpPr>
            <a:xfrm>
              <a:off x="0" y="276447"/>
              <a:ext cx="4404050" cy="149801"/>
              <a:chOff x="0" y="0"/>
              <a:chExt cx="4404050" cy="149801"/>
            </a:xfrm>
            <a:grpFill/>
          </p:grpSpPr>
          <p:sp>
            <p:nvSpPr>
              <p:cNvPr id="148" name="Ok: Köşeli Çift Ayraç 147">
                <a:extLst>
                  <a:ext uri="{FF2B5EF4-FFF2-40B4-BE49-F238E27FC236}">
                    <a16:creationId xmlns:a16="http://schemas.microsoft.com/office/drawing/2014/main" id="{6C1FED78-6FB9-7C31-4E30-C6FD8A23CBAC}"/>
                  </a:ext>
                </a:extLst>
              </p:cNvPr>
              <p:cNvSpPr/>
              <p:nvPr/>
            </p:nvSpPr>
            <p:spPr>
              <a:xfrm>
                <a:off x="0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9" name="Ok: Köşeli Çift Ayraç 148">
                <a:extLst>
                  <a:ext uri="{FF2B5EF4-FFF2-40B4-BE49-F238E27FC236}">
                    <a16:creationId xmlns:a16="http://schemas.microsoft.com/office/drawing/2014/main" id="{6B3DD91A-C648-988C-C456-C7BF760E788A}"/>
                  </a:ext>
                </a:extLst>
              </p:cNvPr>
              <p:cNvSpPr/>
              <p:nvPr/>
            </p:nvSpPr>
            <p:spPr>
              <a:xfrm>
                <a:off x="393405" y="21265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0" name="Ok: Köşeli Çift Ayraç 149">
                <a:extLst>
                  <a:ext uri="{FF2B5EF4-FFF2-40B4-BE49-F238E27FC236}">
                    <a16:creationId xmlns:a16="http://schemas.microsoft.com/office/drawing/2014/main" id="{C4985CF6-E89D-9868-83FF-DC1982D25369}"/>
                  </a:ext>
                </a:extLst>
              </p:cNvPr>
              <p:cNvSpPr/>
              <p:nvPr/>
            </p:nvSpPr>
            <p:spPr>
              <a:xfrm>
                <a:off x="903767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1" name="Ok: Köşeli Çift Ayraç 150">
                <a:extLst>
                  <a:ext uri="{FF2B5EF4-FFF2-40B4-BE49-F238E27FC236}">
                    <a16:creationId xmlns:a16="http://schemas.microsoft.com/office/drawing/2014/main" id="{EBF3696F-854F-4C32-FC7F-3C55969924FC}"/>
                  </a:ext>
                </a:extLst>
              </p:cNvPr>
              <p:cNvSpPr/>
              <p:nvPr/>
            </p:nvSpPr>
            <p:spPr>
              <a:xfrm>
                <a:off x="1371600" y="10632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2" name="Ok: Köşeli Çift Ayraç 151">
                <a:extLst>
                  <a:ext uri="{FF2B5EF4-FFF2-40B4-BE49-F238E27FC236}">
                    <a16:creationId xmlns:a16="http://schemas.microsoft.com/office/drawing/2014/main" id="{643481A3-E5BF-020E-028E-3812848C4BF1}"/>
                  </a:ext>
                </a:extLst>
              </p:cNvPr>
              <p:cNvSpPr/>
              <p:nvPr/>
            </p:nvSpPr>
            <p:spPr>
              <a:xfrm>
                <a:off x="1807535" y="0"/>
                <a:ext cx="311042" cy="128536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3" name="Ok: Köşeli Çift Ayraç 152">
                <a:extLst>
                  <a:ext uri="{FF2B5EF4-FFF2-40B4-BE49-F238E27FC236}">
                    <a16:creationId xmlns:a16="http://schemas.microsoft.com/office/drawing/2014/main" id="{94B752F0-21D3-B00C-7DD9-E8B529A51DEA}"/>
                  </a:ext>
                </a:extLst>
              </p:cNvPr>
              <p:cNvSpPr/>
              <p:nvPr/>
            </p:nvSpPr>
            <p:spPr>
              <a:xfrm>
                <a:off x="2286000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4" name="Ok: Köşeli Çift Ayraç 153">
                <a:extLst>
                  <a:ext uri="{FF2B5EF4-FFF2-40B4-BE49-F238E27FC236}">
                    <a16:creationId xmlns:a16="http://schemas.microsoft.com/office/drawing/2014/main" id="{4D4F020C-5730-8AAF-0CED-4CFD36CAF508}"/>
                  </a:ext>
                </a:extLst>
              </p:cNvPr>
              <p:cNvSpPr/>
              <p:nvPr/>
            </p:nvSpPr>
            <p:spPr>
              <a:xfrm>
                <a:off x="2679405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5" name="Ok: Köşeli Çift Ayraç 154">
                <a:extLst>
                  <a:ext uri="{FF2B5EF4-FFF2-40B4-BE49-F238E27FC236}">
                    <a16:creationId xmlns:a16="http://schemas.microsoft.com/office/drawing/2014/main" id="{5B39D5E1-03FC-5206-2E03-8C0C45FC17F0}"/>
                  </a:ext>
                </a:extLst>
              </p:cNvPr>
              <p:cNvSpPr/>
              <p:nvPr/>
            </p:nvSpPr>
            <p:spPr>
              <a:xfrm>
                <a:off x="3189767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6" name="Ok: Köşeli Çift Ayraç 155">
                <a:extLst>
                  <a:ext uri="{FF2B5EF4-FFF2-40B4-BE49-F238E27FC236}">
                    <a16:creationId xmlns:a16="http://schemas.microsoft.com/office/drawing/2014/main" id="{B3226A9B-328B-AD15-BF15-56FDA1F9A485}"/>
                  </a:ext>
                </a:extLst>
              </p:cNvPr>
              <p:cNvSpPr/>
              <p:nvPr/>
            </p:nvSpPr>
            <p:spPr>
              <a:xfrm>
                <a:off x="3646967" y="10632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57" name="Ok: Köşeli Çift Ayraç 156">
                <a:extLst>
                  <a:ext uri="{FF2B5EF4-FFF2-40B4-BE49-F238E27FC236}">
                    <a16:creationId xmlns:a16="http://schemas.microsoft.com/office/drawing/2014/main" id="{98F3D4D4-987F-D90A-DE01-DCF21CB51324}"/>
                  </a:ext>
                </a:extLst>
              </p:cNvPr>
              <p:cNvSpPr/>
              <p:nvPr/>
            </p:nvSpPr>
            <p:spPr>
              <a:xfrm>
                <a:off x="4093535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</p:grpSp>
        <p:grpSp>
          <p:nvGrpSpPr>
            <p:cNvPr id="137" name="Grup 136">
              <a:extLst>
                <a:ext uri="{FF2B5EF4-FFF2-40B4-BE49-F238E27FC236}">
                  <a16:creationId xmlns:a16="http://schemas.microsoft.com/office/drawing/2014/main" id="{4A8B7820-D350-04FE-F91F-8D923F811030}"/>
                </a:ext>
              </a:extLst>
            </p:cNvPr>
            <p:cNvGrpSpPr/>
            <p:nvPr/>
          </p:nvGrpSpPr>
          <p:grpSpPr>
            <a:xfrm rot="10800000">
              <a:off x="10633" y="0"/>
              <a:ext cx="4404049" cy="149535"/>
              <a:chOff x="0" y="0"/>
              <a:chExt cx="4404049" cy="149535"/>
            </a:xfrm>
            <a:grpFill/>
          </p:grpSpPr>
          <p:sp>
            <p:nvSpPr>
              <p:cNvPr id="138" name="Ok: Köşeli Çift Ayraç 137">
                <a:extLst>
                  <a:ext uri="{FF2B5EF4-FFF2-40B4-BE49-F238E27FC236}">
                    <a16:creationId xmlns:a16="http://schemas.microsoft.com/office/drawing/2014/main" id="{D3AF5404-7235-9D0F-FF77-ECF82BC99C40}"/>
                  </a:ext>
                </a:extLst>
              </p:cNvPr>
              <p:cNvSpPr/>
              <p:nvPr/>
            </p:nvSpPr>
            <p:spPr>
              <a:xfrm>
                <a:off x="0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39" name="Ok: Köşeli Çift Ayraç 138">
                <a:extLst>
                  <a:ext uri="{FF2B5EF4-FFF2-40B4-BE49-F238E27FC236}">
                    <a16:creationId xmlns:a16="http://schemas.microsoft.com/office/drawing/2014/main" id="{A8E5770B-CB5C-AEB3-2F7B-6A732049FA77}"/>
                  </a:ext>
                </a:extLst>
              </p:cNvPr>
              <p:cNvSpPr/>
              <p:nvPr/>
            </p:nvSpPr>
            <p:spPr>
              <a:xfrm>
                <a:off x="393404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0" name="Ok: Köşeli Çift Ayraç 139">
                <a:extLst>
                  <a:ext uri="{FF2B5EF4-FFF2-40B4-BE49-F238E27FC236}">
                    <a16:creationId xmlns:a16="http://schemas.microsoft.com/office/drawing/2014/main" id="{1B806A23-A37C-77EA-4CFE-49487ACE32FB}"/>
                  </a:ext>
                </a:extLst>
              </p:cNvPr>
              <p:cNvSpPr/>
              <p:nvPr/>
            </p:nvSpPr>
            <p:spPr>
              <a:xfrm>
                <a:off x="903767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1" name="Ok: Köşeli Çift Ayraç 140">
                <a:extLst>
                  <a:ext uri="{FF2B5EF4-FFF2-40B4-BE49-F238E27FC236}">
                    <a16:creationId xmlns:a16="http://schemas.microsoft.com/office/drawing/2014/main" id="{12CC8C1E-50BE-2825-95AD-4E9780F25E36}"/>
                  </a:ext>
                </a:extLst>
              </p:cNvPr>
              <p:cNvSpPr/>
              <p:nvPr/>
            </p:nvSpPr>
            <p:spPr>
              <a:xfrm>
                <a:off x="1360967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2" name="Ok: Köşeli Çift Ayraç 141">
                <a:extLst>
                  <a:ext uri="{FF2B5EF4-FFF2-40B4-BE49-F238E27FC236}">
                    <a16:creationId xmlns:a16="http://schemas.microsoft.com/office/drawing/2014/main" id="{A1636125-E93C-A746-6B63-B2D282B965A2}"/>
                  </a:ext>
                </a:extLst>
              </p:cNvPr>
              <p:cNvSpPr/>
              <p:nvPr/>
            </p:nvSpPr>
            <p:spPr>
              <a:xfrm>
                <a:off x="1807534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3" name="Ok: Köşeli Çift Ayraç 142">
                <a:extLst>
                  <a:ext uri="{FF2B5EF4-FFF2-40B4-BE49-F238E27FC236}">
                    <a16:creationId xmlns:a16="http://schemas.microsoft.com/office/drawing/2014/main" id="{CF300D3F-A917-8454-6759-C2841BF725A5}"/>
                  </a:ext>
                </a:extLst>
              </p:cNvPr>
              <p:cNvSpPr/>
              <p:nvPr/>
            </p:nvSpPr>
            <p:spPr>
              <a:xfrm>
                <a:off x="2286000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4" name="Ok: Köşeli Çift Ayraç 143">
                <a:extLst>
                  <a:ext uri="{FF2B5EF4-FFF2-40B4-BE49-F238E27FC236}">
                    <a16:creationId xmlns:a16="http://schemas.microsoft.com/office/drawing/2014/main" id="{0BF5B4DB-F112-8DE9-2A7E-6CD6074D9722}"/>
                  </a:ext>
                </a:extLst>
              </p:cNvPr>
              <p:cNvSpPr/>
              <p:nvPr/>
            </p:nvSpPr>
            <p:spPr>
              <a:xfrm>
                <a:off x="2679404" y="21265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5" name="Ok: Köşeli Çift Ayraç 144">
                <a:extLst>
                  <a:ext uri="{FF2B5EF4-FFF2-40B4-BE49-F238E27FC236}">
                    <a16:creationId xmlns:a16="http://schemas.microsoft.com/office/drawing/2014/main" id="{6E76E9B0-BC23-271D-1C98-4A1697397A6C}"/>
                  </a:ext>
                </a:extLst>
              </p:cNvPr>
              <p:cNvSpPr/>
              <p:nvPr/>
            </p:nvSpPr>
            <p:spPr>
              <a:xfrm>
                <a:off x="3189767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6" name="Ok: Köşeli Çift Ayraç 145">
                <a:extLst>
                  <a:ext uri="{FF2B5EF4-FFF2-40B4-BE49-F238E27FC236}">
                    <a16:creationId xmlns:a16="http://schemas.microsoft.com/office/drawing/2014/main" id="{AE03933E-1902-90E4-E6AB-356D614FADE2}"/>
                  </a:ext>
                </a:extLst>
              </p:cNvPr>
              <p:cNvSpPr/>
              <p:nvPr/>
            </p:nvSpPr>
            <p:spPr>
              <a:xfrm>
                <a:off x="3646967" y="10633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  <p:sp>
            <p:nvSpPr>
              <p:cNvPr id="147" name="Ok: Köşeli Çift Ayraç 146">
                <a:extLst>
                  <a:ext uri="{FF2B5EF4-FFF2-40B4-BE49-F238E27FC236}">
                    <a16:creationId xmlns:a16="http://schemas.microsoft.com/office/drawing/2014/main" id="{2417C199-A7D9-5AEC-DF8F-AF7E985E4FC2}"/>
                  </a:ext>
                </a:extLst>
              </p:cNvPr>
              <p:cNvSpPr/>
              <p:nvPr/>
            </p:nvSpPr>
            <p:spPr>
              <a:xfrm>
                <a:off x="4093534" y="0"/>
                <a:ext cx="310515" cy="128270"/>
              </a:xfrm>
              <a:prstGeom prst="chevr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r-TR"/>
              </a:p>
            </p:txBody>
          </p:sp>
        </p:grpSp>
      </p:grpSp>
      <p:sp>
        <p:nvSpPr>
          <p:cNvPr id="158" name="Ok: Şeritli Sağ 157">
            <a:extLst>
              <a:ext uri="{FF2B5EF4-FFF2-40B4-BE49-F238E27FC236}">
                <a16:creationId xmlns:a16="http://schemas.microsoft.com/office/drawing/2014/main" id="{FE4E6818-ACB7-B145-1401-707FD32730EA}"/>
              </a:ext>
            </a:extLst>
          </p:cNvPr>
          <p:cNvSpPr/>
          <p:nvPr/>
        </p:nvSpPr>
        <p:spPr>
          <a:xfrm rot="10800000">
            <a:off x="1157131" y="2387609"/>
            <a:ext cx="5785520" cy="642987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159" name="Ok: Şeritli Sağ 158">
            <a:extLst>
              <a:ext uri="{FF2B5EF4-FFF2-40B4-BE49-F238E27FC236}">
                <a16:creationId xmlns:a16="http://schemas.microsoft.com/office/drawing/2014/main" id="{22AE92DE-9F1D-5A88-5CB9-648789EB1AB6}"/>
              </a:ext>
            </a:extLst>
          </p:cNvPr>
          <p:cNvSpPr/>
          <p:nvPr/>
        </p:nvSpPr>
        <p:spPr>
          <a:xfrm>
            <a:off x="1545814" y="4024542"/>
            <a:ext cx="5934710" cy="625094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8571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4" grpId="0" animBg="1"/>
      <p:bldP spid="29" grpId="0" animBg="1"/>
      <p:bldP spid="30" grpId="0" animBg="1"/>
      <p:bldP spid="42" grpId="0" animBg="1"/>
      <p:bldP spid="43" grpId="0" animBg="1"/>
      <p:bldP spid="158" grpId="0" animBg="1"/>
      <p:bldP spid="1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0"/>
          </p:nvPr>
        </p:nvSpPr>
        <p:spPr>
          <a:xfrm>
            <a:off x="7776643" y="6481018"/>
            <a:ext cx="1152525" cy="2603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5C65F-5CEA-4423-AA60-731CB53D147B}" type="slidenum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E3DBB4B-F117-4906-AB24-674C4B820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24" y="116632"/>
            <a:ext cx="7988416" cy="656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1597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179230" y="6039013"/>
            <a:ext cx="5416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816FA-CF00-4D36-84BF-6EA96B9112DC}" type="slidenum">
              <a:rPr kumimoji="0" lang="tr-TR" sz="75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7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33B1220-C66B-4614-BD9B-377AD118D925}"/>
              </a:ext>
            </a:extLst>
          </p:cNvPr>
          <p:cNvSpPr txBox="1"/>
          <p:nvPr/>
        </p:nvSpPr>
        <p:spPr>
          <a:xfrm>
            <a:off x="223886" y="1124744"/>
            <a:ext cx="849694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Yoğun bir kavşak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sz="2400" b="0" dirty="0"/>
              <a:t>Bu kavşakta kaza olmayacak şekilde ve herkese yoğunluğa göre gerekli sürede geçme izni verilecek trafik lambalarının programı yapılması gerekir. Bunun için yöntem; 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Kavşağın yol planı çizilir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tr-TR" sz="2400" b="0" dirty="0"/>
              <a:t>Kavşağa çıkış yolunda gerekli trafik lambaları konur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Araç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ve insan hareket yönleri  ayrı ayrı çizilir,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tr-TR" sz="2400" b="0" baseline="0" dirty="0"/>
              <a:t>Birbirini</a:t>
            </a:r>
            <a:r>
              <a:rPr lang="tr-TR" sz="2400" b="0" dirty="0"/>
              <a:t> kesmeyecek şekilde sıra kodlanarak program yazılır,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Müsaade edilen yönlere yeşil ışıklar yakılır.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Hareketi yasaklanan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yönler de kırmızı ışıklar yakma planlanır.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Aşağıda bu planlama görselleri konulmuştur.</a:t>
            </a:r>
            <a:endParaRPr kumimoji="0" lang="tr-TR" sz="24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tr-TR" sz="24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328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Üst Köşelerinden Biri Yuvarlatılmış, Biri Kesik 3">
            <a:extLst>
              <a:ext uri="{FF2B5EF4-FFF2-40B4-BE49-F238E27FC236}">
                <a16:creationId xmlns:a16="http://schemas.microsoft.com/office/drawing/2014/main" id="{EEB7A956-EB8F-4358-B856-A35974F93C41}"/>
              </a:ext>
            </a:extLst>
          </p:cNvPr>
          <p:cNvSpPr/>
          <p:nvPr/>
        </p:nvSpPr>
        <p:spPr>
          <a:xfrm>
            <a:off x="908271" y="4884374"/>
            <a:ext cx="1062990" cy="1753870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21B64FEB-A82C-4081-A50D-DAD6110F18FE}"/>
              </a:ext>
            </a:extLst>
          </p:cNvPr>
          <p:cNvSpPr/>
          <p:nvPr/>
        </p:nvSpPr>
        <p:spPr>
          <a:xfrm rot="16200000">
            <a:off x="3252631" y="5649232"/>
            <a:ext cx="1784350" cy="2546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6" name="Dikdörtgen: Üst Köşelerinden Biri Yuvarlatılmış, Biri Kesik 5">
            <a:extLst>
              <a:ext uri="{FF2B5EF4-FFF2-40B4-BE49-F238E27FC236}">
                <a16:creationId xmlns:a16="http://schemas.microsoft.com/office/drawing/2014/main" id="{B751B83B-5472-4EFF-873C-2C6D2D12048F}"/>
              </a:ext>
            </a:extLst>
          </p:cNvPr>
          <p:cNvSpPr/>
          <p:nvPr/>
        </p:nvSpPr>
        <p:spPr>
          <a:xfrm rot="16200000">
            <a:off x="6650516" y="4877071"/>
            <a:ext cx="1582420" cy="1597025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80521291-89BB-43C4-817A-DFB1A5552E7C}"/>
              </a:ext>
            </a:extLst>
          </p:cNvPr>
          <p:cNvSpPr/>
          <p:nvPr/>
        </p:nvSpPr>
        <p:spPr>
          <a:xfrm>
            <a:off x="849119" y="3471976"/>
            <a:ext cx="1211580" cy="2546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8" name="Dikdörtgen: Üst Köşelerinden Biri Yuvarlatılmış, Biri Kesik 7">
            <a:extLst>
              <a:ext uri="{FF2B5EF4-FFF2-40B4-BE49-F238E27FC236}">
                <a16:creationId xmlns:a16="http://schemas.microsoft.com/office/drawing/2014/main" id="{2196DF62-E75C-4ABF-BBBF-88A2590AAF92}"/>
              </a:ext>
            </a:extLst>
          </p:cNvPr>
          <p:cNvSpPr/>
          <p:nvPr/>
        </p:nvSpPr>
        <p:spPr>
          <a:xfrm rot="10800000" flipH="1">
            <a:off x="912337" y="801325"/>
            <a:ext cx="1071245" cy="1400810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highlight>
                <a:srgbClr val="C0C0C0"/>
              </a:highligh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9" name="Dikdörtgen: Üst Köşelerinden Biri Yuvarlatılmış, Biri Kesik 8">
            <a:extLst>
              <a:ext uri="{FF2B5EF4-FFF2-40B4-BE49-F238E27FC236}">
                <a16:creationId xmlns:a16="http://schemas.microsoft.com/office/drawing/2014/main" id="{801259E7-48AA-40AC-95B6-E225DA1C4FC5}"/>
              </a:ext>
            </a:extLst>
          </p:cNvPr>
          <p:cNvSpPr/>
          <p:nvPr/>
        </p:nvSpPr>
        <p:spPr>
          <a:xfrm rot="10800000">
            <a:off x="6643212" y="904825"/>
            <a:ext cx="1062990" cy="1297309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15226905-579C-4F3A-AD2E-11EBCF59F41C}"/>
              </a:ext>
            </a:extLst>
          </p:cNvPr>
          <p:cNvSpPr/>
          <p:nvPr/>
        </p:nvSpPr>
        <p:spPr>
          <a:xfrm>
            <a:off x="6312748" y="3249250"/>
            <a:ext cx="1211580" cy="2546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F4BBA6C-12D4-45E8-8718-40725527716D}"/>
              </a:ext>
            </a:extLst>
          </p:cNvPr>
          <p:cNvSpPr/>
          <p:nvPr/>
        </p:nvSpPr>
        <p:spPr>
          <a:xfrm rot="16200000">
            <a:off x="3539016" y="1469026"/>
            <a:ext cx="1211580" cy="2546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3BF75C4-61E8-4EF5-A874-FAFDB2E533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31" y="926668"/>
            <a:ext cx="2987675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DED833C3-5D58-460A-B4C7-FCDFD6F013E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33650" y="2069783"/>
            <a:ext cx="2987675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53F5AE1E-9EE9-4E5A-B8E2-53D08143761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06425" y="5351733"/>
            <a:ext cx="3082925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D2D4B663-B811-4EED-A021-C7261426041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98363" y="4171422"/>
            <a:ext cx="308292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895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urşun Rengi">
  <a:themeElements>
    <a:clrScheme name="Kurşun Rengi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Kurşun Rengi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urşun Reng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1_Kurşun Rengi">
  <a:themeElements>
    <a:clrScheme name="Kurşun Rengi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Kurşun Rengi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urşun Reng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2_Kurşun Rengi">
  <a:themeElements>
    <a:clrScheme name="Kurşun Rengi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Kurşun Rengi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urşun Reng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4.xml><?xml version="1.0" encoding="utf-8"?>
<a:theme xmlns:a="http://schemas.openxmlformats.org/drawingml/2006/main" name="3_Kurşun Rengi">
  <a:themeElements>
    <a:clrScheme name="Kurşun Rengi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Kurşun Rengi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urşun Reng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4_Kurşun Rengi">
  <a:themeElements>
    <a:clrScheme name="Kurşun Rengi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Kurşun Rengi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urşun Reng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28948</TotalTime>
  <Words>485</Words>
  <Application>Microsoft Office PowerPoint</Application>
  <PresentationFormat>Ekran Gösterisi (4:3)</PresentationFormat>
  <Paragraphs>105</Paragraphs>
  <Slides>16</Slides>
  <Notes>7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5</vt:i4>
      </vt:variant>
      <vt:variant>
        <vt:lpstr>Slayt Başlıkları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Calisto MT</vt:lpstr>
      <vt:lpstr>Tahoma</vt:lpstr>
      <vt:lpstr>Times New Roman</vt:lpstr>
      <vt:lpstr>Wingdings</vt:lpstr>
      <vt:lpstr>Wingdings 2</vt:lpstr>
      <vt:lpstr>Kurşun Rengi</vt:lpstr>
      <vt:lpstr>1_Kurşun Rengi</vt:lpstr>
      <vt:lpstr>2_Kurşun Rengi</vt:lpstr>
      <vt:lpstr>3_Kurşun Rengi</vt:lpstr>
      <vt:lpstr>4_Kurşun Rengi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</dc:creator>
  <cp:lastModifiedBy>Nurdoğan İnci</cp:lastModifiedBy>
  <cp:revision>1511</cp:revision>
  <cp:lastPrinted>2021-02-11T12:48:00Z</cp:lastPrinted>
  <dcterms:created xsi:type="dcterms:W3CDTF">2007-03-31T15:55:48Z</dcterms:created>
  <dcterms:modified xsi:type="dcterms:W3CDTF">2024-05-17T09:33:05Z</dcterms:modified>
</cp:coreProperties>
</file>